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73" r:id="rId5"/>
    <p:sldId id="259" r:id="rId6"/>
    <p:sldId id="267" r:id="rId7"/>
    <p:sldId id="272" r:id="rId8"/>
    <p:sldId id="268" r:id="rId9"/>
    <p:sldId id="274" r:id="rId10"/>
    <p:sldId id="275" r:id="rId11"/>
    <p:sldId id="276" r:id="rId12"/>
    <p:sldId id="277" r:id="rId13"/>
    <p:sldId id="265" r:id="rId14"/>
    <p:sldId id="263" r:id="rId15"/>
    <p:sldId id="262" r:id="rId16"/>
    <p:sldId id="266" r:id="rId17"/>
    <p:sldId id="279" r:id="rId18"/>
    <p:sldId id="278" r:id="rId19"/>
    <p:sldId id="284" r:id="rId20"/>
    <p:sldId id="269" r:id="rId21"/>
    <p:sldId id="261" r:id="rId22"/>
    <p:sldId id="271" r:id="rId23"/>
    <p:sldId id="285" r:id="rId24"/>
    <p:sldId id="280" r:id="rId25"/>
    <p:sldId id="281" r:id="rId26"/>
    <p:sldId id="282" r:id="rId27"/>
    <p:sldId id="283" r:id="rId28"/>
    <p:sldId id="286" r:id="rId29"/>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DD3D9"/>
    <a:srgbClr val="91C483"/>
    <a:srgbClr val="BDE2E9"/>
    <a:srgbClr val="FF6464"/>
    <a:srgbClr val="FFE1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34F780A-9B8B-4B4D-829B-958C7658B41D}"/>
              </a:ext>
            </a:extLst>
          </p:cNvPr>
          <p:cNvSpPr>
            <a:spLocks noGrp="1"/>
          </p:cNvSpPr>
          <p:nvPr>
            <p:ph type="ctrTitle"/>
          </p:nvPr>
        </p:nvSpPr>
        <p:spPr>
          <a:xfrm>
            <a:off x="1524000" y="1122363"/>
            <a:ext cx="9144000" cy="2387600"/>
          </a:xfrm>
        </p:spPr>
        <p:txBody>
          <a:bodyPr anchor="b"/>
          <a:lstStyle>
            <a:lvl1pPr algn="ctr">
              <a:defRPr sz="6000"/>
            </a:lvl1pPr>
          </a:lstStyle>
          <a:p>
            <a:r>
              <a:rPr lang="ko-KR" altLang="en-US"/>
              <a:t>마스터 제목 스타일 편집</a:t>
            </a:r>
          </a:p>
        </p:txBody>
      </p:sp>
      <p:sp>
        <p:nvSpPr>
          <p:cNvPr id="3" name="부제목 2">
            <a:extLst>
              <a:ext uri="{FF2B5EF4-FFF2-40B4-BE49-F238E27FC236}">
                <a16:creationId xmlns:a16="http://schemas.microsoft.com/office/drawing/2014/main" id="{86E62095-280F-4779-B602-A6227E6CEC6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ko-KR" altLang="en-US"/>
              <a:t>클릭하여 마스터 부제목 스타일 편집</a:t>
            </a:r>
          </a:p>
        </p:txBody>
      </p:sp>
      <p:sp>
        <p:nvSpPr>
          <p:cNvPr id="4" name="날짜 개체 틀 3">
            <a:extLst>
              <a:ext uri="{FF2B5EF4-FFF2-40B4-BE49-F238E27FC236}">
                <a16:creationId xmlns:a16="http://schemas.microsoft.com/office/drawing/2014/main" id="{12361A88-3DAB-417C-B110-0B58942762E5}"/>
              </a:ext>
            </a:extLst>
          </p:cNvPr>
          <p:cNvSpPr>
            <a:spLocks noGrp="1"/>
          </p:cNvSpPr>
          <p:nvPr>
            <p:ph type="dt" sz="half" idx="10"/>
          </p:nvPr>
        </p:nvSpPr>
        <p:spPr/>
        <p:txBody>
          <a:bodyPr/>
          <a:lstStyle/>
          <a:p>
            <a:fld id="{038E1645-FD48-4E10-98E5-B2210E9A70D5}" type="datetimeFigureOut">
              <a:rPr lang="ko-KR" altLang="en-US" smtClean="0"/>
              <a:t>2022-03-07</a:t>
            </a:fld>
            <a:endParaRPr lang="ko-KR" altLang="en-US"/>
          </a:p>
        </p:txBody>
      </p:sp>
      <p:sp>
        <p:nvSpPr>
          <p:cNvPr id="5" name="바닥글 개체 틀 4">
            <a:extLst>
              <a:ext uri="{FF2B5EF4-FFF2-40B4-BE49-F238E27FC236}">
                <a16:creationId xmlns:a16="http://schemas.microsoft.com/office/drawing/2014/main" id="{4D4EA459-D41B-4225-8D4B-DD429F1311B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A925EA2C-E99F-41F7-95C1-C3B326F76F28}"/>
              </a:ext>
            </a:extLst>
          </p:cNvPr>
          <p:cNvSpPr>
            <a:spLocks noGrp="1"/>
          </p:cNvSpPr>
          <p:nvPr>
            <p:ph type="sldNum" sz="quarter" idx="12"/>
          </p:nvPr>
        </p:nvSpPr>
        <p:spPr/>
        <p:txBody>
          <a:body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41341182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76400C-8A48-4E43-B403-84C2D3C29C8C}"/>
              </a:ext>
            </a:extLst>
          </p:cNvPr>
          <p:cNvSpPr>
            <a:spLocks noGrp="1"/>
          </p:cNvSpPr>
          <p:nvPr>
            <p:ph type="title"/>
          </p:nvPr>
        </p:nvSpPr>
        <p:spPr/>
        <p:txBody>
          <a:bodyPr/>
          <a:lstStyle/>
          <a:p>
            <a:r>
              <a:rPr lang="ko-KR" altLang="en-US"/>
              <a:t>마스터 제목 스타일 편집</a:t>
            </a:r>
          </a:p>
        </p:txBody>
      </p:sp>
      <p:sp>
        <p:nvSpPr>
          <p:cNvPr id="3" name="세로 텍스트 개체 틀 2">
            <a:extLst>
              <a:ext uri="{FF2B5EF4-FFF2-40B4-BE49-F238E27FC236}">
                <a16:creationId xmlns:a16="http://schemas.microsoft.com/office/drawing/2014/main" id="{D01CE08D-79C0-41B1-9CA3-74BE7AE215ED}"/>
              </a:ext>
            </a:extLst>
          </p:cNvPr>
          <p:cNvSpPr>
            <a:spLocks noGrp="1"/>
          </p:cNvSpPr>
          <p:nvPr>
            <p:ph type="body" orient="vert" idx="1"/>
          </p:nvPr>
        </p:nvSpPr>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A22605AC-142A-4D45-B286-08EF94258F1B}"/>
              </a:ext>
            </a:extLst>
          </p:cNvPr>
          <p:cNvSpPr>
            <a:spLocks noGrp="1"/>
          </p:cNvSpPr>
          <p:nvPr>
            <p:ph type="dt" sz="half" idx="10"/>
          </p:nvPr>
        </p:nvSpPr>
        <p:spPr/>
        <p:txBody>
          <a:bodyPr/>
          <a:lstStyle/>
          <a:p>
            <a:fld id="{038E1645-FD48-4E10-98E5-B2210E9A70D5}" type="datetimeFigureOut">
              <a:rPr lang="ko-KR" altLang="en-US" smtClean="0"/>
              <a:t>2022-03-07</a:t>
            </a:fld>
            <a:endParaRPr lang="ko-KR" altLang="en-US"/>
          </a:p>
        </p:txBody>
      </p:sp>
      <p:sp>
        <p:nvSpPr>
          <p:cNvPr id="5" name="바닥글 개체 틀 4">
            <a:extLst>
              <a:ext uri="{FF2B5EF4-FFF2-40B4-BE49-F238E27FC236}">
                <a16:creationId xmlns:a16="http://schemas.microsoft.com/office/drawing/2014/main" id="{23D10558-E878-4AED-A510-6B6F611CC644}"/>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65943D54-72DC-4B7E-86D6-F140472FA270}"/>
              </a:ext>
            </a:extLst>
          </p:cNvPr>
          <p:cNvSpPr>
            <a:spLocks noGrp="1"/>
          </p:cNvSpPr>
          <p:nvPr>
            <p:ph type="sldNum" sz="quarter" idx="12"/>
          </p:nvPr>
        </p:nvSpPr>
        <p:spPr/>
        <p:txBody>
          <a:body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27469764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5A3413C-03E2-4AE6-8E26-119003E35C76}"/>
              </a:ext>
            </a:extLst>
          </p:cNvPr>
          <p:cNvSpPr>
            <a:spLocks noGrp="1"/>
          </p:cNvSpPr>
          <p:nvPr>
            <p:ph type="title" orient="vert"/>
          </p:nvPr>
        </p:nvSpPr>
        <p:spPr>
          <a:xfrm>
            <a:off x="8724900" y="365125"/>
            <a:ext cx="2628900" cy="5811838"/>
          </a:xfrm>
        </p:spPr>
        <p:txBody>
          <a:bodyPr vert="eaVert"/>
          <a:lstStyle/>
          <a:p>
            <a:r>
              <a:rPr lang="ko-KR" altLang="en-US"/>
              <a:t>마스터 제목 스타일 편집</a:t>
            </a:r>
          </a:p>
        </p:txBody>
      </p:sp>
      <p:sp>
        <p:nvSpPr>
          <p:cNvPr id="3" name="세로 텍스트 개체 틀 2">
            <a:extLst>
              <a:ext uri="{FF2B5EF4-FFF2-40B4-BE49-F238E27FC236}">
                <a16:creationId xmlns:a16="http://schemas.microsoft.com/office/drawing/2014/main" id="{EDB0D172-921A-41EB-8364-2C61207FC14D}"/>
              </a:ext>
            </a:extLst>
          </p:cNvPr>
          <p:cNvSpPr>
            <a:spLocks noGrp="1"/>
          </p:cNvSpPr>
          <p:nvPr>
            <p:ph type="body" orient="vert" idx="1"/>
          </p:nvPr>
        </p:nvSpPr>
        <p:spPr>
          <a:xfrm>
            <a:off x="838200" y="365125"/>
            <a:ext cx="7734300" cy="5811838"/>
          </a:xfrm>
        </p:spPr>
        <p:txBody>
          <a:bodyPr vert="eaVert"/>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E5E6EE51-782F-4642-A6AC-D8562927480E}"/>
              </a:ext>
            </a:extLst>
          </p:cNvPr>
          <p:cNvSpPr>
            <a:spLocks noGrp="1"/>
          </p:cNvSpPr>
          <p:nvPr>
            <p:ph type="dt" sz="half" idx="10"/>
          </p:nvPr>
        </p:nvSpPr>
        <p:spPr/>
        <p:txBody>
          <a:bodyPr/>
          <a:lstStyle/>
          <a:p>
            <a:fld id="{038E1645-FD48-4E10-98E5-B2210E9A70D5}" type="datetimeFigureOut">
              <a:rPr lang="ko-KR" altLang="en-US" smtClean="0"/>
              <a:t>2022-03-07</a:t>
            </a:fld>
            <a:endParaRPr lang="ko-KR" altLang="en-US"/>
          </a:p>
        </p:txBody>
      </p:sp>
      <p:sp>
        <p:nvSpPr>
          <p:cNvPr id="5" name="바닥글 개체 틀 4">
            <a:extLst>
              <a:ext uri="{FF2B5EF4-FFF2-40B4-BE49-F238E27FC236}">
                <a16:creationId xmlns:a16="http://schemas.microsoft.com/office/drawing/2014/main" id="{CB13CB06-54B4-423C-A06A-07C74248938F}"/>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DEB4ADDC-D580-4FDE-94CB-466258E35CDB}"/>
              </a:ext>
            </a:extLst>
          </p:cNvPr>
          <p:cNvSpPr>
            <a:spLocks noGrp="1"/>
          </p:cNvSpPr>
          <p:nvPr>
            <p:ph type="sldNum" sz="quarter" idx="12"/>
          </p:nvPr>
        </p:nvSpPr>
        <p:spPr/>
        <p:txBody>
          <a:body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28974423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1827B2E-09EB-444A-AA9C-FA648B6B2771}"/>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84E7BB06-7886-46F2-AB2C-780851476BD3}"/>
              </a:ext>
            </a:extLst>
          </p:cNvPr>
          <p:cNvSpPr>
            <a:spLocks noGrp="1"/>
          </p:cNvSpPr>
          <p:nvPr>
            <p:ph idx="1"/>
          </p:nvPr>
        </p:nvSpPr>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58C38D9F-7D9D-4B62-8642-48B33AA6EB0A}"/>
              </a:ext>
            </a:extLst>
          </p:cNvPr>
          <p:cNvSpPr>
            <a:spLocks noGrp="1"/>
          </p:cNvSpPr>
          <p:nvPr>
            <p:ph type="dt" sz="half" idx="10"/>
          </p:nvPr>
        </p:nvSpPr>
        <p:spPr/>
        <p:txBody>
          <a:bodyPr/>
          <a:lstStyle/>
          <a:p>
            <a:fld id="{038E1645-FD48-4E10-98E5-B2210E9A70D5}" type="datetimeFigureOut">
              <a:rPr lang="ko-KR" altLang="en-US" smtClean="0"/>
              <a:t>2022-03-07</a:t>
            </a:fld>
            <a:endParaRPr lang="ko-KR" altLang="en-US"/>
          </a:p>
        </p:txBody>
      </p:sp>
      <p:sp>
        <p:nvSpPr>
          <p:cNvPr id="5" name="바닥글 개체 틀 4">
            <a:extLst>
              <a:ext uri="{FF2B5EF4-FFF2-40B4-BE49-F238E27FC236}">
                <a16:creationId xmlns:a16="http://schemas.microsoft.com/office/drawing/2014/main" id="{07364540-F612-484F-A479-9FBAF0108C0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D9B030B-192A-401C-9363-84F7D39DF26E}"/>
              </a:ext>
            </a:extLst>
          </p:cNvPr>
          <p:cNvSpPr>
            <a:spLocks noGrp="1"/>
          </p:cNvSpPr>
          <p:nvPr>
            <p:ph type="sldNum" sz="quarter" idx="12"/>
          </p:nvPr>
        </p:nvSpPr>
        <p:spPr/>
        <p:txBody>
          <a:body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41103413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EF0B9A-8525-493E-B10E-A8D911FFAE06}"/>
              </a:ext>
            </a:extLst>
          </p:cNvPr>
          <p:cNvSpPr>
            <a:spLocks noGrp="1"/>
          </p:cNvSpPr>
          <p:nvPr>
            <p:ph type="title"/>
          </p:nvPr>
        </p:nvSpPr>
        <p:spPr>
          <a:xfrm>
            <a:off x="831850" y="1709738"/>
            <a:ext cx="10515600" cy="2852737"/>
          </a:xfrm>
        </p:spPr>
        <p:txBody>
          <a:bodyPr anchor="b"/>
          <a:lstStyle>
            <a:lvl1pPr>
              <a:defRPr sz="6000"/>
            </a:lvl1pPr>
          </a:lstStyle>
          <a:p>
            <a:r>
              <a:rPr lang="ko-KR" altLang="en-US"/>
              <a:t>마스터 제목 스타일 편집</a:t>
            </a:r>
          </a:p>
        </p:txBody>
      </p:sp>
      <p:sp>
        <p:nvSpPr>
          <p:cNvPr id="3" name="텍스트 개체 틀 2">
            <a:extLst>
              <a:ext uri="{FF2B5EF4-FFF2-40B4-BE49-F238E27FC236}">
                <a16:creationId xmlns:a16="http://schemas.microsoft.com/office/drawing/2014/main" id="{DA356691-1336-4205-BF95-94F417A9BC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ko-KR" altLang="en-US"/>
              <a:t>마스터 텍스트 스타일을 편집하려면 클릭</a:t>
            </a:r>
          </a:p>
        </p:txBody>
      </p:sp>
      <p:sp>
        <p:nvSpPr>
          <p:cNvPr id="4" name="날짜 개체 틀 3">
            <a:extLst>
              <a:ext uri="{FF2B5EF4-FFF2-40B4-BE49-F238E27FC236}">
                <a16:creationId xmlns:a16="http://schemas.microsoft.com/office/drawing/2014/main" id="{8EA5007F-2335-49E4-892E-84863F2EB7CF}"/>
              </a:ext>
            </a:extLst>
          </p:cNvPr>
          <p:cNvSpPr>
            <a:spLocks noGrp="1"/>
          </p:cNvSpPr>
          <p:nvPr>
            <p:ph type="dt" sz="half" idx="10"/>
          </p:nvPr>
        </p:nvSpPr>
        <p:spPr/>
        <p:txBody>
          <a:bodyPr/>
          <a:lstStyle/>
          <a:p>
            <a:fld id="{038E1645-FD48-4E10-98E5-B2210E9A70D5}" type="datetimeFigureOut">
              <a:rPr lang="ko-KR" altLang="en-US" smtClean="0"/>
              <a:t>2022-03-07</a:t>
            </a:fld>
            <a:endParaRPr lang="ko-KR" altLang="en-US"/>
          </a:p>
        </p:txBody>
      </p:sp>
      <p:sp>
        <p:nvSpPr>
          <p:cNvPr id="5" name="바닥글 개체 틀 4">
            <a:extLst>
              <a:ext uri="{FF2B5EF4-FFF2-40B4-BE49-F238E27FC236}">
                <a16:creationId xmlns:a16="http://schemas.microsoft.com/office/drawing/2014/main" id="{92FBDFF8-1A23-49F3-ACA7-1C5E3779C731}"/>
              </a:ext>
            </a:extLst>
          </p:cNvPr>
          <p:cNvSpPr>
            <a:spLocks noGrp="1"/>
          </p:cNvSpPr>
          <p:nvPr>
            <p:ph type="ftr" sz="quarter" idx="11"/>
          </p:nvPr>
        </p:nvSpPr>
        <p:spPr/>
        <p:txBody>
          <a:bodyPr/>
          <a:lstStyle/>
          <a:p>
            <a:endParaRPr lang="ko-KR" altLang="en-US"/>
          </a:p>
        </p:txBody>
      </p:sp>
      <p:sp>
        <p:nvSpPr>
          <p:cNvPr id="6" name="슬라이드 번호 개체 틀 5">
            <a:extLst>
              <a:ext uri="{FF2B5EF4-FFF2-40B4-BE49-F238E27FC236}">
                <a16:creationId xmlns:a16="http://schemas.microsoft.com/office/drawing/2014/main" id="{4859AC5C-08B9-429E-88B3-EB569D932701}"/>
              </a:ext>
            </a:extLst>
          </p:cNvPr>
          <p:cNvSpPr>
            <a:spLocks noGrp="1"/>
          </p:cNvSpPr>
          <p:nvPr>
            <p:ph type="sldNum" sz="quarter" idx="12"/>
          </p:nvPr>
        </p:nvSpPr>
        <p:spPr/>
        <p:txBody>
          <a:body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7373339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40048340-04D1-4B3D-86F7-D66CAB6B19EA}"/>
              </a:ext>
            </a:extLst>
          </p:cNvPr>
          <p:cNvSpPr>
            <a:spLocks noGrp="1"/>
          </p:cNvSpPr>
          <p:nvPr>
            <p:ph type="title"/>
          </p:nvPr>
        </p:nvSpPr>
        <p:spPr/>
        <p:txBody>
          <a:bodyPr/>
          <a:lstStyle/>
          <a:p>
            <a:r>
              <a:rPr lang="ko-KR" altLang="en-US"/>
              <a:t>마스터 제목 스타일 편집</a:t>
            </a:r>
          </a:p>
        </p:txBody>
      </p:sp>
      <p:sp>
        <p:nvSpPr>
          <p:cNvPr id="3" name="내용 개체 틀 2">
            <a:extLst>
              <a:ext uri="{FF2B5EF4-FFF2-40B4-BE49-F238E27FC236}">
                <a16:creationId xmlns:a16="http://schemas.microsoft.com/office/drawing/2014/main" id="{95734F78-C850-4AF9-82B8-5D2F370BC4B0}"/>
              </a:ext>
            </a:extLst>
          </p:cNvPr>
          <p:cNvSpPr>
            <a:spLocks noGrp="1"/>
          </p:cNvSpPr>
          <p:nvPr>
            <p:ph sz="half" idx="1"/>
          </p:nvPr>
        </p:nvSpPr>
        <p:spPr>
          <a:xfrm>
            <a:off x="838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내용 개체 틀 3">
            <a:extLst>
              <a:ext uri="{FF2B5EF4-FFF2-40B4-BE49-F238E27FC236}">
                <a16:creationId xmlns:a16="http://schemas.microsoft.com/office/drawing/2014/main" id="{02EEB86F-4F69-4366-86B5-AED611ACF84D}"/>
              </a:ext>
            </a:extLst>
          </p:cNvPr>
          <p:cNvSpPr>
            <a:spLocks noGrp="1"/>
          </p:cNvSpPr>
          <p:nvPr>
            <p:ph sz="half" idx="2"/>
          </p:nvPr>
        </p:nvSpPr>
        <p:spPr>
          <a:xfrm>
            <a:off x="6172200" y="1825625"/>
            <a:ext cx="5181600" cy="435133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날짜 개체 틀 4">
            <a:extLst>
              <a:ext uri="{FF2B5EF4-FFF2-40B4-BE49-F238E27FC236}">
                <a16:creationId xmlns:a16="http://schemas.microsoft.com/office/drawing/2014/main" id="{D3486EB7-5136-4EE5-BF88-DA5C7373A6F8}"/>
              </a:ext>
            </a:extLst>
          </p:cNvPr>
          <p:cNvSpPr>
            <a:spLocks noGrp="1"/>
          </p:cNvSpPr>
          <p:nvPr>
            <p:ph type="dt" sz="half" idx="10"/>
          </p:nvPr>
        </p:nvSpPr>
        <p:spPr/>
        <p:txBody>
          <a:bodyPr/>
          <a:lstStyle/>
          <a:p>
            <a:fld id="{038E1645-FD48-4E10-98E5-B2210E9A70D5}" type="datetimeFigureOut">
              <a:rPr lang="ko-KR" altLang="en-US" smtClean="0"/>
              <a:t>2022-03-07</a:t>
            </a:fld>
            <a:endParaRPr lang="ko-KR" altLang="en-US"/>
          </a:p>
        </p:txBody>
      </p:sp>
      <p:sp>
        <p:nvSpPr>
          <p:cNvPr id="6" name="바닥글 개체 틀 5">
            <a:extLst>
              <a:ext uri="{FF2B5EF4-FFF2-40B4-BE49-F238E27FC236}">
                <a16:creationId xmlns:a16="http://schemas.microsoft.com/office/drawing/2014/main" id="{C3B05E66-77BF-4D52-8891-F1719D2D8D94}"/>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F408E70-D7D5-400F-8623-F85DE4809799}"/>
              </a:ext>
            </a:extLst>
          </p:cNvPr>
          <p:cNvSpPr>
            <a:spLocks noGrp="1"/>
          </p:cNvSpPr>
          <p:nvPr>
            <p:ph type="sldNum" sz="quarter" idx="12"/>
          </p:nvPr>
        </p:nvSpPr>
        <p:spPr/>
        <p:txBody>
          <a:body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39327210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9F29521-989E-42A0-9E61-08E42D3BE1B6}"/>
              </a:ext>
            </a:extLst>
          </p:cNvPr>
          <p:cNvSpPr>
            <a:spLocks noGrp="1"/>
          </p:cNvSpPr>
          <p:nvPr>
            <p:ph type="title"/>
          </p:nvPr>
        </p:nvSpPr>
        <p:spPr>
          <a:xfrm>
            <a:off x="839788" y="365125"/>
            <a:ext cx="10515600" cy="1325563"/>
          </a:xfrm>
        </p:spPr>
        <p:txBody>
          <a:bodyPr/>
          <a:lstStyle/>
          <a:p>
            <a:r>
              <a:rPr lang="ko-KR" altLang="en-US"/>
              <a:t>마스터 제목 스타일 편집</a:t>
            </a:r>
          </a:p>
        </p:txBody>
      </p:sp>
      <p:sp>
        <p:nvSpPr>
          <p:cNvPr id="3" name="텍스트 개체 틀 2">
            <a:extLst>
              <a:ext uri="{FF2B5EF4-FFF2-40B4-BE49-F238E27FC236}">
                <a16:creationId xmlns:a16="http://schemas.microsoft.com/office/drawing/2014/main" id="{F3233C76-ABF9-41D2-83DB-2344E2EE53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4" name="내용 개체 틀 3">
            <a:extLst>
              <a:ext uri="{FF2B5EF4-FFF2-40B4-BE49-F238E27FC236}">
                <a16:creationId xmlns:a16="http://schemas.microsoft.com/office/drawing/2014/main" id="{A348F3EB-7D3F-423C-8E67-A16497F46EE1}"/>
              </a:ext>
            </a:extLst>
          </p:cNvPr>
          <p:cNvSpPr>
            <a:spLocks noGrp="1"/>
          </p:cNvSpPr>
          <p:nvPr>
            <p:ph sz="half" idx="2"/>
          </p:nvPr>
        </p:nvSpPr>
        <p:spPr>
          <a:xfrm>
            <a:off x="839788" y="2505075"/>
            <a:ext cx="5157787"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5" name="텍스트 개체 틀 4">
            <a:extLst>
              <a:ext uri="{FF2B5EF4-FFF2-40B4-BE49-F238E27FC236}">
                <a16:creationId xmlns:a16="http://schemas.microsoft.com/office/drawing/2014/main" id="{62483974-6B19-4E3F-BC26-0D799D95F4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ko-KR" altLang="en-US"/>
              <a:t>마스터 텍스트 스타일을 편집하려면 클릭</a:t>
            </a:r>
          </a:p>
        </p:txBody>
      </p:sp>
      <p:sp>
        <p:nvSpPr>
          <p:cNvPr id="6" name="내용 개체 틀 5">
            <a:extLst>
              <a:ext uri="{FF2B5EF4-FFF2-40B4-BE49-F238E27FC236}">
                <a16:creationId xmlns:a16="http://schemas.microsoft.com/office/drawing/2014/main" id="{608BB7A4-D890-477A-8169-9AEDBB751DD1}"/>
              </a:ext>
            </a:extLst>
          </p:cNvPr>
          <p:cNvSpPr>
            <a:spLocks noGrp="1"/>
          </p:cNvSpPr>
          <p:nvPr>
            <p:ph sz="quarter" idx="4"/>
          </p:nvPr>
        </p:nvSpPr>
        <p:spPr>
          <a:xfrm>
            <a:off x="6172200" y="2505075"/>
            <a:ext cx="5183188" cy="3684588"/>
          </a:xfrm>
        </p:spPr>
        <p:txBody>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7" name="날짜 개체 틀 6">
            <a:extLst>
              <a:ext uri="{FF2B5EF4-FFF2-40B4-BE49-F238E27FC236}">
                <a16:creationId xmlns:a16="http://schemas.microsoft.com/office/drawing/2014/main" id="{F70B0A0C-FBE1-4731-9AA0-3010169FBB7B}"/>
              </a:ext>
            </a:extLst>
          </p:cNvPr>
          <p:cNvSpPr>
            <a:spLocks noGrp="1"/>
          </p:cNvSpPr>
          <p:nvPr>
            <p:ph type="dt" sz="half" idx="10"/>
          </p:nvPr>
        </p:nvSpPr>
        <p:spPr/>
        <p:txBody>
          <a:bodyPr/>
          <a:lstStyle/>
          <a:p>
            <a:fld id="{038E1645-FD48-4E10-98E5-B2210E9A70D5}" type="datetimeFigureOut">
              <a:rPr lang="ko-KR" altLang="en-US" smtClean="0"/>
              <a:t>2022-03-07</a:t>
            </a:fld>
            <a:endParaRPr lang="ko-KR" altLang="en-US"/>
          </a:p>
        </p:txBody>
      </p:sp>
      <p:sp>
        <p:nvSpPr>
          <p:cNvPr id="8" name="바닥글 개체 틀 7">
            <a:extLst>
              <a:ext uri="{FF2B5EF4-FFF2-40B4-BE49-F238E27FC236}">
                <a16:creationId xmlns:a16="http://schemas.microsoft.com/office/drawing/2014/main" id="{A0473DD1-65D8-407A-A51A-84F350FB0680}"/>
              </a:ext>
            </a:extLst>
          </p:cNvPr>
          <p:cNvSpPr>
            <a:spLocks noGrp="1"/>
          </p:cNvSpPr>
          <p:nvPr>
            <p:ph type="ftr" sz="quarter" idx="11"/>
          </p:nvPr>
        </p:nvSpPr>
        <p:spPr/>
        <p:txBody>
          <a:bodyPr/>
          <a:lstStyle/>
          <a:p>
            <a:endParaRPr lang="ko-KR" altLang="en-US"/>
          </a:p>
        </p:txBody>
      </p:sp>
      <p:sp>
        <p:nvSpPr>
          <p:cNvPr id="9" name="슬라이드 번호 개체 틀 8">
            <a:extLst>
              <a:ext uri="{FF2B5EF4-FFF2-40B4-BE49-F238E27FC236}">
                <a16:creationId xmlns:a16="http://schemas.microsoft.com/office/drawing/2014/main" id="{C53509AF-63E2-463D-9F91-F6A7E12D6EA5}"/>
              </a:ext>
            </a:extLst>
          </p:cNvPr>
          <p:cNvSpPr>
            <a:spLocks noGrp="1"/>
          </p:cNvSpPr>
          <p:nvPr>
            <p:ph type="sldNum" sz="quarter" idx="12"/>
          </p:nvPr>
        </p:nvSpPr>
        <p:spPr/>
        <p:txBody>
          <a:body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21121081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24D8DEC-2000-45DC-817F-F8859C253568}"/>
              </a:ext>
            </a:extLst>
          </p:cNvPr>
          <p:cNvSpPr>
            <a:spLocks noGrp="1"/>
          </p:cNvSpPr>
          <p:nvPr>
            <p:ph type="title"/>
          </p:nvPr>
        </p:nvSpPr>
        <p:spPr/>
        <p:txBody>
          <a:bodyPr/>
          <a:lstStyle/>
          <a:p>
            <a:r>
              <a:rPr lang="ko-KR" altLang="en-US"/>
              <a:t>마스터 제목 스타일 편집</a:t>
            </a:r>
          </a:p>
        </p:txBody>
      </p:sp>
      <p:sp>
        <p:nvSpPr>
          <p:cNvPr id="3" name="날짜 개체 틀 2">
            <a:extLst>
              <a:ext uri="{FF2B5EF4-FFF2-40B4-BE49-F238E27FC236}">
                <a16:creationId xmlns:a16="http://schemas.microsoft.com/office/drawing/2014/main" id="{E1FD19F2-0E84-491B-A131-7EAF25404822}"/>
              </a:ext>
            </a:extLst>
          </p:cNvPr>
          <p:cNvSpPr>
            <a:spLocks noGrp="1"/>
          </p:cNvSpPr>
          <p:nvPr>
            <p:ph type="dt" sz="half" idx="10"/>
          </p:nvPr>
        </p:nvSpPr>
        <p:spPr/>
        <p:txBody>
          <a:bodyPr/>
          <a:lstStyle/>
          <a:p>
            <a:fld id="{038E1645-FD48-4E10-98E5-B2210E9A70D5}" type="datetimeFigureOut">
              <a:rPr lang="ko-KR" altLang="en-US" smtClean="0"/>
              <a:t>2022-03-07</a:t>
            </a:fld>
            <a:endParaRPr lang="ko-KR" altLang="en-US"/>
          </a:p>
        </p:txBody>
      </p:sp>
      <p:sp>
        <p:nvSpPr>
          <p:cNvPr id="4" name="바닥글 개체 틀 3">
            <a:extLst>
              <a:ext uri="{FF2B5EF4-FFF2-40B4-BE49-F238E27FC236}">
                <a16:creationId xmlns:a16="http://schemas.microsoft.com/office/drawing/2014/main" id="{9DC6A862-970D-4639-BCDE-9FB35AB0ACC0}"/>
              </a:ext>
            </a:extLst>
          </p:cNvPr>
          <p:cNvSpPr>
            <a:spLocks noGrp="1"/>
          </p:cNvSpPr>
          <p:nvPr>
            <p:ph type="ftr" sz="quarter" idx="11"/>
          </p:nvPr>
        </p:nvSpPr>
        <p:spPr/>
        <p:txBody>
          <a:bodyPr/>
          <a:lstStyle/>
          <a:p>
            <a:endParaRPr lang="ko-KR" altLang="en-US"/>
          </a:p>
        </p:txBody>
      </p:sp>
      <p:sp>
        <p:nvSpPr>
          <p:cNvPr id="5" name="슬라이드 번호 개체 틀 4">
            <a:extLst>
              <a:ext uri="{FF2B5EF4-FFF2-40B4-BE49-F238E27FC236}">
                <a16:creationId xmlns:a16="http://schemas.microsoft.com/office/drawing/2014/main" id="{75C6C566-5CC7-4257-8FB5-B9B708B7F0BD}"/>
              </a:ext>
            </a:extLst>
          </p:cNvPr>
          <p:cNvSpPr>
            <a:spLocks noGrp="1"/>
          </p:cNvSpPr>
          <p:nvPr>
            <p:ph type="sldNum" sz="quarter" idx="12"/>
          </p:nvPr>
        </p:nvSpPr>
        <p:spPr/>
        <p:txBody>
          <a:body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1216326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C9227908-1F78-4CE6-AD3A-F0451F9B99F2}"/>
              </a:ext>
            </a:extLst>
          </p:cNvPr>
          <p:cNvSpPr>
            <a:spLocks noGrp="1"/>
          </p:cNvSpPr>
          <p:nvPr>
            <p:ph type="dt" sz="half" idx="10"/>
          </p:nvPr>
        </p:nvSpPr>
        <p:spPr/>
        <p:txBody>
          <a:bodyPr/>
          <a:lstStyle/>
          <a:p>
            <a:fld id="{038E1645-FD48-4E10-98E5-B2210E9A70D5}" type="datetimeFigureOut">
              <a:rPr lang="ko-KR" altLang="en-US" smtClean="0"/>
              <a:t>2022-03-07</a:t>
            </a:fld>
            <a:endParaRPr lang="ko-KR" altLang="en-US"/>
          </a:p>
        </p:txBody>
      </p:sp>
      <p:sp>
        <p:nvSpPr>
          <p:cNvPr id="3" name="바닥글 개체 틀 2">
            <a:extLst>
              <a:ext uri="{FF2B5EF4-FFF2-40B4-BE49-F238E27FC236}">
                <a16:creationId xmlns:a16="http://schemas.microsoft.com/office/drawing/2014/main" id="{BC245584-235D-416C-BC90-B1C8BEF1A7F5}"/>
              </a:ext>
            </a:extLst>
          </p:cNvPr>
          <p:cNvSpPr>
            <a:spLocks noGrp="1"/>
          </p:cNvSpPr>
          <p:nvPr>
            <p:ph type="ftr" sz="quarter" idx="11"/>
          </p:nvPr>
        </p:nvSpPr>
        <p:spPr/>
        <p:txBody>
          <a:bodyPr/>
          <a:lstStyle/>
          <a:p>
            <a:endParaRPr lang="ko-KR" altLang="en-US"/>
          </a:p>
        </p:txBody>
      </p:sp>
      <p:sp>
        <p:nvSpPr>
          <p:cNvPr id="4" name="슬라이드 번호 개체 틀 3">
            <a:extLst>
              <a:ext uri="{FF2B5EF4-FFF2-40B4-BE49-F238E27FC236}">
                <a16:creationId xmlns:a16="http://schemas.microsoft.com/office/drawing/2014/main" id="{6F1A65C2-55DB-460C-AA14-518A12A213F8}"/>
              </a:ext>
            </a:extLst>
          </p:cNvPr>
          <p:cNvSpPr>
            <a:spLocks noGrp="1"/>
          </p:cNvSpPr>
          <p:nvPr>
            <p:ph type="sldNum" sz="quarter" idx="12"/>
          </p:nvPr>
        </p:nvSpPr>
        <p:spPr/>
        <p:txBody>
          <a:body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2145837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C033906-3686-4A60-85DE-F3DB58C76DE1}"/>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내용 개체 틀 2">
            <a:extLst>
              <a:ext uri="{FF2B5EF4-FFF2-40B4-BE49-F238E27FC236}">
                <a16:creationId xmlns:a16="http://schemas.microsoft.com/office/drawing/2014/main" id="{3ACA0406-3DA9-4442-8175-1C3C3F9F8EA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텍스트 개체 틀 3">
            <a:extLst>
              <a:ext uri="{FF2B5EF4-FFF2-40B4-BE49-F238E27FC236}">
                <a16:creationId xmlns:a16="http://schemas.microsoft.com/office/drawing/2014/main" id="{D7D86A97-6EF7-4362-88E4-4364B3DBC6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D5F8226D-05E0-4377-8FF4-426EBCB0915F}"/>
              </a:ext>
            </a:extLst>
          </p:cNvPr>
          <p:cNvSpPr>
            <a:spLocks noGrp="1"/>
          </p:cNvSpPr>
          <p:nvPr>
            <p:ph type="dt" sz="half" idx="10"/>
          </p:nvPr>
        </p:nvSpPr>
        <p:spPr/>
        <p:txBody>
          <a:bodyPr/>
          <a:lstStyle/>
          <a:p>
            <a:fld id="{038E1645-FD48-4E10-98E5-B2210E9A70D5}" type="datetimeFigureOut">
              <a:rPr lang="ko-KR" altLang="en-US" smtClean="0"/>
              <a:t>2022-03-07</a:t>
            </a:fld>
            <a:endParaRPr lang="ko-KR" altLang="en-US"/>
          </a:p>
        </p:txBody>
      </p:sp>
      <p:sp>
        <p:nvSpPr>
          <p:cNvPr id="6" name="바닥글 개체 틀 5">
            <a:extLst>
              <a:ext uri="{FF2B5EF4-FFF2-40B4-BE49-F238E27FC236}">
                <a16:creationId xmlns:a16="http://schemas.microsoft.com/office/drawing/2014/main" id="{1CD3AB1D-0B5A-4794-9233-7AA5BCD24502}"/>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3B9B5A89-BD32-4A40-BB43-B9F4A7D7892E}"/>
              </a:ext>
            </a:extLst>
          </p:cNvPr>
          <p:cNvSpPr>
            <a:spLocks noGrp="1"/>
          </p:cNvSpPr>
          <p:nvPr>
            <p:ph type="sldNum" sz="quarter" idx="12"/>
          </p:nvPr>
        </p:nvSpPr>
        <p:spPr/>
        <p:txBody>
          <a:body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2262135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74E601E-CCE3-44D0-BAB7-946051D5AEE0}"/>
              </a:ext>
            </a:extLst>
          </p:cNvPr>
          <p:cNvSpPr>
            <a:spLocks noGrp="1"/>
          </p:cNvSpPr>
          <p:nvPr>
            <p:ph type="title"/>
          </p:nvPr>
        </p:nvSpPr>
        <p:spPr>
          <a:xfrm>
            <a:off x="839788" y="457200"/>
            <a:ext cx="3932237" cy="1600200"/>
          </a:xfrm>
        </p:spPr>
        <p:txBody>
          <a:bodyPr anchor="b"/>
          <a:lstStyle>
            <a:lvl1pPr>
              <a:defRPr sz="3200"/>
            </a:lvl1pPr>
          </a:lstStyle>
          <a:p>
            <a:r>
              <a:rPr lang="ko-KR" altLang="en-US"/>
              <a:t>마스터 제목 스타일 편집</a:t>
            </a:r>
          </a:p>
        </p:txBody>
      </p:sp>
      <p:sp>
        <p:nvSpPr>
          <p:cNvPr id="3" name="그림 개체 틀 2">
            <a:extLst>
              <a:ext uri="{FF2B5EF4-FFF2-40B4-BE49-F238E27FC236}">
                <a16:creationId xmlns:a16="http://schemas.microsoft.com/office/drawing/2014/main" id="{5C4F1B5F-912A-4BCC-AB9B-6674097423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ko-KR" altLang="en-US"/>
          </a:p>
        </p:txBody>
      </p:sp>
      <p:sp>
        <p:nvSpPr>
          <p:cNvPr id="4" name="텍스트 개체 틀 3">
            <a:extLst>
              <a:ext uri="{FF2B5EF4-FFF2-40B4-BE49-F238E27FC236}">
                <a16:creationId xmlns:a16="http://schemas.microsoft.com/office/drawing/2014/main" id="{51C2CEF9-AB78-4A86-8C80-6FEEBD4C607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ko-KR" altLang="en-US"/>
              <a:t>마스터 텍스트 스타일을 편집하려면 클릭</a:t>
            </a:r>
          </a:p>
        </p:txBody>
      </p:sp>
      <p:sp>
        <p:nvSpPr>
          <p:cNvPr id="5" name="날짜 개체 틀 4">
            <a:extLst>
              <a:ext uri="{FF2B5EF4-FFF2-40B4-BE49-F238E27FC236}">
                <a16:creationId xmlns:a16="http://schemas.microsoft.com/office/drawing/2014/main" id="{3FADE736-8F43-414B-BE95-AE880681EA58}"/>
              </a:ext>
            </a:extLst>
          </p:cNvPr>
          <p:cNvSpPr>
            <a:spLocks noGrp="1"/>
          </p:cNvSpPr>
          <p:nvPr>
            <p:ph type="dt" sz="half" idx="10"/>
          </p:nvPr>
        </p:nvSpPr>
        <p:spPr/>
        <p:txBody>
          <a:bodyPr/>
          <a:lstStyle/>
          <a:p>
            <a:fld id="{038E1645-FD48-4E10-98E5-B2210E9A70D5}" type="datetimeFigureOut">
              <a:rPr lang="ko-KR" altLang="en-US" smtClean="0"/>
              <a:t>2022-03-07</a:t>
            </a:fld>
            <a:endParaRPr lang="ko-KR" altLang="en-US"/>
          </a:p>
        </p:txBody>
      </p:sp>
      <p:sp>
        <p:nvSpPr>
          <p:cNvPr id="6" name="바닥글 개체 틀 5">
            <a:extLst>
              <a:ext uri="{FF2B5EF4-FFF2-40B4-BE49-F238E27FC236}">
                <a16:creationId xmlns:a16="http://schemas.microsoft.com/office/drawing/2014/main" id="{BFFF4B69-604A-4193-A280-46032EFDF32A}"/>
              </a:ext>
            </a:extLst>
          </p:cNvPr>
          <p:cNvSpPr>
            <a:spLocks noGrp="1"/>
          </p:cNvSpPr>
          <p:nvPr>
            <p:ph type="ftr" sz="quarter" idx="11"/>
          </p:nvPr>
        </p:nvSpPr>
        <p:spPr/>
        <p:txBody>
          <a:bodyPr/>
          <a:lstStyle/>
          <a:p>
            <a:endParaRPr lang="ko-KR" altLang="en-US"/>
          </a:p>
        </p:txBody>
      </p:sp>
      <p:sp>
        <p:nvSpPr>
          <p:cNvPr id="7" name="슬라이드 번호 개체 틀 6">
            <a:extLst>
              <a:ext uri="{FF2B5EF4-FFF2-40B4-BE49-F238E27FC236}">
                <a16:creationId xmlns:a16="http://schemas.microsoft.com/office/drawing/2014/main" id="{AFFF8A68-F690-48FD-AF2A-5D461076A061}"/>
              </a:ext>
            </a:extLst>
          </p:cNvPr>
          <p:cNvSpPr>
            <a:spLocks noGrp="1"/>
          </p:cNvSpPr>
          <p:nvPr>
            <p:ph type="sldNum" sz="quarter" idx="12"/>
          </p:nvPr>
        </p:nvSpPr>
        <p:spPr/>
        <p:txBody>
          <a:body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16442151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8602AF1F-F4A7-4767-9EE6-3437F76B82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ko-KR" altLang="en-US"/>
              <a:t>마스터 제목 스타일 편집</a:t>
            </a:r>
          </a:p>
        </p:txBody>
      </p:sp>
      <p:sp>
        <p:nvSpPr>
          <p:cNvPr id="3" name="텍스트 개체 틀 2">
            <a:extLst>
              <a:ext uri="{FF2B5EF4-FFF2-40B4-BE49-F238E27FC236}">
                <a16:creationId xmlns:a16="http://schemas.microsoft.com/office/drawing/2014/main" id="{399F68B8-7346-4D8F-802D-B67683869FB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4" name="날짜 개체 틀 3">
            <a:extLst>
              <a:ext uri="{FF2B5EF4-FFF2-40B4-BE49-F238E27FC236}">
                <a16:creationId xmlns:a16="http://schemas.microsoft.com/office/drawing/2014/main" id="{78A7FA70-E500-4224-BB04-A8EB9830BB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8E1645-FD48-4E10-98E5-B2210E9A70D5}" type="datetimeFigureOut">
              <a:rPr lang="ko-KR" altLang="en-US" smtClean="0"/>
              <a:t>2022-03-07</a:t>
            </a:fld>
            <a:endParaRPr lang="ko-KR" altLang="en-US"/>
          </a:p>
        </p:txBody>
      </p:sp>
      <p:sp>
        <p:nvSpPr>
          <p:cNvPr id="5" name="바닥글 개체 틀 4">
            <a:extLst>
              <a:ext uri="{FF2B5EF4-FFF2-40B4-BE49-F238E27FC236}">
                <a16:creationId xmlns:a16="http://schemas.microsoft.com/office/drawing/2014/main" id="{26DB0438-F636-4ACF-AAD9-829A1251707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ko-KR" altLang="en-US"/>
          </a:p>
        </p:txBody>
      </p:sp>
      <p:sp>
        <p:nvSpPr>
          <p:cNvPr id="6" name="슬라이드 번호 개체 틀 5">
            <a:extLst>
              <a:ext uri="{FF2B5EF4-FFF2-40B4-BE49-F238E27FC236}">
                <a16:creationId xmlns:a16="http://schemas.microsoft.com/office/drawing/2014/main" id="{77E2C056-95E5-4FD0-BC2A-7097A8BFEFC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3E00BD6-C45C-4CDC-9778-21F50C3257B4}" type="slidenum">
              <a:rPr lang="ko-KR" altLang="en-US" smtClean="0"/>
              <a:t>‹#›</a:t>
            </a:fld>
            <a:endParaRPr lang="ko-KR" altLang="en-US"/>
          </a:p>
        </p:txBody>
      </p:sp>
    </p:spTree>
    <p:extLst>
      <p:ext uri="{BB962C8B-B14F-4D97-AF65-F5344CB8AC3E}">
        <p14:creationId xmlns:p14="http://schemas.microsoft.com/office/powerpoint/2010/main" val="7634960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1"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a:extLst>
              <a:ext uri="{FF2B5EF4-FFF2-40B4-BE49-F238E27FC236}">
                <a16:creationId xmlns:a16="http://schemas.microsoft.com/office/drawing/2014/main" id="{36A186BC-BB31-43C7-8EC5-E1706B5A993D}"/>
              </a:ext>
            </a:extLst>
          </p:cNvPr>
          <p:cNvSpPr/>
          <p:nvPr/>
        </p:nvSpPr>
        <p:spPr>
          <a:xfrm>
            <a:off x="0" y="0"/>
            <a:ext cx="12192000" cy="6858000"/>
          </a:xfrm>
          <a:prstGeom prst="rect">
            <a:avLst/>
          </a:prstGeom>
          <a:solidFill>
            <a:schemeClr val="tx1">
              <a:lumMod val="65000"/>
              <a:lumOff val="3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dirty="0"/>
          </a:p>
        </p:txBody>
      </p:sp>
      <p:sp>
        <p:nvSpPr>
          <p:cNvPr id="2" name="제목 1">
            <a:extLst>
              <a:ext uri="{FF2B5EF4-FFF2-40B4-BE49-F238E27FC236}">
                <a16:creationId xmlns:a16="http://schemas.microsoft.com/office/drawing/2014/main" id="{BA7A8E9A-92F6-4719-838D-9F74C21DB105}"/>
              </a:ext>
            </a:extLst>
          </p:cNvPr>
          <p:cNvSpPr>
            <a:spLocks noGrp="1"/>
          </p:cNvSpPr>
          <p:nvPr>
            <p:ph type="ctrTitle"/>
          </p:nvPr>
        </p:nvSpPr>
        <p:spPr>
          <a:xfrm>
            <a:off x="1524000" y="1770077"/>
            <a:ext cx="9144000" cy="1093934"/>
          </a:xfrm>
        </p:spPr>
        <p:txBody>
          <a:bodyPr/>
          <a:lstStyle/>
          <a:p>
            <a:r>
              <a:rPr lang="en-US" altLang="ko-KR" dirty="0">
                <a:solidFill>
                  <a:schemeClr val="bg1"/>
                </a:solidFill>
              </a:rPr>
              <a:t>Design Reference</a:t>
            </a:r>
            <a:endParaRPr lang="ko-KR" altLang="en-US" dirty="0">
              <a:solidFill>
                <a:schemeClr val="bg1"/>
              </a:solidFill>
            </a:endParaRPr>
          </a:p>
        </p:txBody>
      </p:sp>
      <p:sp>
        <p:nvSpPr>
          <p:cNvPr id="3" name="부제목 2">
            <a:extLst>
              <a:ext uri="{FF2B5EF4-FFF2-40B4-BE49-F238E27FC236}">
                <a16:creationId xmlns:a16="http://schemas.microsoft.com/office/drawing/2014/main" id="{C834A436-FE78-4B0B-9E64-965270650D87}"/>
              </a:ext>
            </a:extLst>
          </p:cNvPr>
          <p:cNvSpPr>
            <a:spLocks noGrp="1"/>
          </p:cNvSpPr>
          <p:nvPr>
            <p:ph type="subTitle" idx="1"/>
          </p:nvPr>
        </p:nvSpPr>
        <p:spPr>
          <a:xfrm>
            <a:off x="33556" y="3433922"/>
            <a:ext cx="12158444" cy="2778125"/>
          </a:xfrm>
        </p:spPr>
        <p:txBody>
          <a:bodyPr>
            <a:normAutofit/>
          </a:bodyPr>
          <a:lstStyle/>
          <a:p>
            <a:r>
              <a:rPr lang="en-US" altLang="ko-KR" dirty="0">
                <a:solidFill>
                  <a:schemeClr val="bg1"/>
                </a:solidFill>
              </a:rPr>
              <a:t>By Lilly </a:t>
            </a:r>
            <a:r>
              <a:rPr lang="en-US" altLang="ko-KR" dirty="0">
                <a:solidFill>
                  <a:schemeClr val="bg1"/>
                </a:solidFill>
                <a:sym typeface="Wingdings" panose="05000000000000000000" pitchFamily="2" charset="2"/>
              </a:rPr>
              <a:t>:)</a:t>
            </a:r>
          </a:p>
          <a:p>
            <a:endParaRPr lang="en-US" altLang="ko-KR" dirty="0">
              <a:solidFill>
                <a:schemeClr val="bg1"/>
              </a:solidFill>
              <a:sym typeface="Wingdings" panose="05000000000000000000" pitchFamily="2" charset="2"/>
            </a:endParaRPr>
          </a:p>
          <a:p>
            <a:endParaRPr lang="en-US" altLang="ko-KR" dirty="0">
              <a:solidFill>
                <a:schemeClr val="bg1"/>
              </a:solidFill>
              <a:sym typeface="Wingdings" panose="05000000000000000000" pitchFamily="2" charset="2"/>
            </a:endParaRPr>
          </a:p>
          <a:p>
            <a:endParaRPr lang="en-US" altLang="ko-KR" dirty="0">
              <a:solidFill>
                <a:schemeClr val="bg1"/>
              </a:solidFill>
              <a:sym typeface="Wingdings" panose="05000000000000000000" pitchFamily="2" charset="2"/>
            </a:endParaRPr>
          </a:p>
          <a:p>
            <a:r>
              <a:rPr lang="en-US" altLang="ko-KR" sz="1700" dirty="0">
                <a:solidFill>
                  <a:schemeClr val="bg1">
                    <a:lumMod val="85000"/>
                  </a:schemeClr>
                </a:solidFill>
                <a:sym typeface="Wingdings" panose="05000000000000000000" pitchFamily="2" charset="2"/>
              </a:rPr>
              <a:t>Figma : https://www.figma.com/file/g2cx3G9jRbyU2KKppum6zc/ICN-Design-Suggestion?node-id=0%3A1</a:t>
            </a:r>
            <a:endParaRPr lang="ko-KR" altLang="en-US" sz="1700" dirty="0">
              <a:solidFill>
                <a:schemeClr val="bg1">
                  <a:lumMod val="85000"/>
                </a:schemeClr>
              </a:solidFill>
            </a:endParaRPr>
          </a:p>
        </p:txBody>
      </p:sp>
    </p:spTree>
    <p:extLst>
      <p:ext uri="{BB962C8B-B14F-4D97-AF65-F5344CB8AC3E}">
        <p14:creationId xmlns:p14="http://schemas.microsoft.com/office/powerpoint/2010/main" val="889790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직사각형 38">
            <a:extLst>
              <a:ext uri="{FF2B5EF4-FFF2-40B4-BE49-F238E27FC236}">
                <a16:creationId xmlns:a16="http://schemas.microsoft.com/office/drawing/2014/main" id="{90B344F6-904C-4BBC-811D-B5D6BC2E9562}"/>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1996059" cy="369332"/>
          </a:xfrm>
          <a:prstGeom prst="rect">
            <a:avLst/>
          </a:prstGeom>
          <a:noFill/>
        </p:spPr>
        <p:txBody>
          <a:bodyPr wrap="none" rtlCol="0">
            <a:spAutoFit/>
          </a:bodyPr>
          <a:lstStyle/>
          <a:p>
            <a:r>
              <a:rPr lang="en-US" altLang="ko-KR" dirty="0">
                <a:solidFill>
                  <a:schemeClr val="bg1"/>
                </a:solidFill>
              </a:rPr>
              <a:t>1. </a:t>
            </a:r>
            <a:r>
              <a:rPr lang="en-US" altLang="ko-KR" dirty="0" err="1">
                <a:solidFill>
                  <a:schemeClr val="bg1"/>
                </a:solidFill>
              </a:rPr>
              <a:t>Zipdoc</a:t>
            </a:r>
            <a:r>
              <a:rPr lang="en-US" altLang="ko-KR" dirty="0">
                <a:solidFill>
                  <a:schemeClr val="bg1"/>
                </a:solidFill>
              </a:rPr>
              <a:t> Header</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9915416" y="0"/>
            <a:ext cx="2276584" cy="369332"/>
          </a:xfrm>
          <a:prstGeom prst="rect">
            <a:avLst/>
          </a:prstGeom>
          <a:noFill/>
        </p:spPr>
        <p:txBody>
          <a:bodyPr wrap="none" rtlCol="0">
            <a:spAutoFit/>
          </a:bodyPr>
          <a:lstStyle/>
          <a:p>
            <a:pPr algn="r"/>
            <a:r>
              <a:rPr lang="en-US" altLang="ko-KR" dirty="0">
                <a:solidFill>
                  <a:schemeClr val="bg1"/>
                </a:solidFill>
              </a:rPr>
              <a:t>https://zipdoc.co.kr/</a:t>
            </a:r>
            <a:endParaRPr lang="ko-KR" altLang="en-US"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6220502" y="4711243"/>
            <a:ext cx="5855995" cy="1754326"/>
          </a:xfrm>
          <a:prstGeom prst="rect">
            <a:avLst/>
          </a:prstGeom>
          <a:noFill/>
        </p:spPr>
        <p:txBody>
          <a:bodyPr wrap="square" rtlCol="0">
            <a:spAutoFit/>
          </a:bodyPr>
          <a:lstStyle/>
          <a:p>
            <a:r>
              <a:rPr lang="en-US" altLang="ko-KR" dirty="0"/>
              <a:t>This site’s header has search icon. Click on it, search area slides down.</a:t>
            </a:r>
          </a:p>
          <a:p>
            <a:r>
              <a:rPr lang="en-US" altLang="ko-KR" dirty="0"/>
              <a:t>Also it has button leading to reservation page.</a:t>
            </a:r>
          </a:p>
          <a:p>
            <a:endParaRPr lang="en-US" altLang="ko-KR" dirty="0"/>
          </a:p>
          <a:p>
            <a:r>
              <a:rPr lang="en-US" altLang="ko-KR" dirty="0"/>
              <a:t>It also has mobile view, so you can check mobile version of header as well.</a:t>
            </a:r>
          </a:p>
        </p:txBody>
      </p:sp>
      <p:pic>
        <p:nvPicPr>
          <p:cNvPr id="6" name="그림 5">
            <a:extLst>
              <a:ext uri="{FF2B5EF4-FFF2-40B4-BE49-F238E27FC236}">
                <a16:creationId xmlns:a16="http://schemas.microsoft.com/office/drawing/2014/main" id="{082B664D-4D8D-4740-8E41-0B78DD9724BB}"/>
              </a:ext>
            </a:extLst>
          </p:cNvPr>
          <p:cNvPicPr>
            <a:picLocks noChangeAspect="1"/>
          </p:cNvPicPr>
          <p:nvPr/>
        </p:nvPicPr>
        <p:blipFill>
          <a:blip r:embed="rId2"/>
          <a:stretch>
            <a:fillRect/>
          </a:stretch>
        </p:blipFill>
        <p:spPr>
          <a:xfrm>
            <a:off x="0" y="558852"/>
            <a:ext cx="12192000" cy="506397"/>
          </a:xfrm>
          <a:prstGeom prst="rect">
            <a:avLst/>
          </a:prstGeom>
          <a:ln>
            <a:solidFill>
              <a:schemeClr val="bg1">
                <a:lumMod val="75000"/>
              </a:schemeClr>
            </a:solidFill>
          </a:ln>
        </p:spPr>
      </p:pic>
      <p:pic>
        <p:nvPicPr>
          <p:cNvPr id="11" name="그림 10">
            <a:extLst>
              <a:ext uri="{FF2B5EF4-FFF2-40B4-BE49-F238E27FC236}">
                <a16:creationId xmlns:a16="http://schemas.microsoft.com/office/drawing/2014/main" id="{B34A4E60-3A3C-48E5-BAEF-E0EA8C8AADD2}"/>
              </a:ext>
            </a:extLst>
          </p:cNvPr>
          <p:cNvPicPr>
            <a:picLocks noChangeAspect="1"/>
          </p:cNvPicPr>
          <p:nvPr/>
        </p:nvPicPr>
        <p:blipFill>
          <a:blip r:embed="rId3"/>
          <a:stretch>
            <a:fillRect/>
          </a:stretch>
        </p:blipFill>
        <p:spPr>
          <a:xfrm>
            <a:off x="-19311" y="1254769"/>
            <a:ext cx="3029373" cy="4906060"/>
          </a:xfrm>
          <a:prstGeom prst="rect">
            <a:avLst/>
          </a:prstGeom>
          <a:ln>
            <a:solidFill>
              <a:schemeClr val="bg1">
                <a:lumMod val="75000"/>
              </a:schemeClr>
            </a:solidFill>
          </a:ln>
        </p:spPr>
      </p:pic>
      <p:pic>
        <p:nvPicPr>
          <p:cNvPr id="18" name="그림 17">
            <a:extLst>
              <a:ext uri="{FF2B5EF4-FFF2-40B4-BE49-F238E27FC236}">
                <a16:creationId xmlns:a16="http://schemas.microsoft.com/office/drawing/2014/main" id="{04AC927F-BCEB-4C9A-A77A-41FE1149E7BD}"/>
              </a:ext>
            </a:extLst>
          </p:cNvPr>
          <p:cNvPicPr>
            <a:picLocks noChangeAspect="1"/>
          </p:cNvPicPr>
          <p:nvPr/>
        </p:nvPicPr>
        <p:blipFill>
          <a:blip r:embed="rId4"/>
          <a:stretch>
            <a:fillRect/>
          </a:stretch>
        </p:blipFill>
        <p:spPr>
          <a:xfrm>
            <a:off x="6390158" y="1254770"/>
            <a:ext cx="5801842" cy="3240228"/>
          </a:xfrm>
          <a:prstGeom prst="rect">
            <a:avLst/>
          </a:prstGeom>
          <a:ln>
            <a:solidFill>
              <a:schemeClr val="bg1">
                <a:lumMod val="75000"/>
              </a:schemeClr>
            </a:solidFill>
          </a:ln>
        </p:spPr>
      </p:pic>
      <p:cxnSp>
        <p:nvCxnSpPr>
          <p:cNvPr id="20" name="직선 화살표 연결선 19">
            <a:extLst>
              <a:ext uri="{FF2B5EF4-FFF2-40B4-BE49-F238E27FC236}">
                <a16:creationId xmlns:a16="http://schemas.microsoft.com/office/drawing/2014/main" id="{6FBE6326-797A-47B0-9603-D5672EDFCCEA}"/>
              </a:ext>
            </a:extLst>
          </p:cNvPr>
          <p:cNvCxnSpPr>
            <a:cxnSpLocks/>
          </p:cNvCxnSpPr>
          <p:nvPr/>
        </p:nvCxnSpPr>
        <p:spPr>
          <a:xfrm>
            <a:off x="9471259" y="1005444"/>
            <a:ext cx="0" cy="498650"/>
          </a:xfrm>
          <a:prstGeom prst="straightConnector1">
            <a:avLst/>
          </a:prstGeom>
          <a:ln w="76200">
            <a:solidFill>
              <a:srgbClr val="FF6464"/>
            </a:solidFill>
            <a:tailEnd type="triangle"/>
          </a:ln>
        </p:spPr>
        <p:style>
          <a:lnRef idx="1">
            <a:schemeClr val="accent1"/>
          </a:lnRef>
          <a:fillRef idx="0">
            <a:schemeClr val="accent1"/>
          </a:fillRef>
          <a:effectRef idx="0">
            <a:schemeClr val="accent1"/>
          </a:effectRef>
          <a:fontRef idx="minor">
            <a:schemeClr val="tx1"/>
          </a:fontRef>
        </p:style>
      </p:cxnSp>
      <p:cxnSp>
        <p:nvCxnSpPr>
          <p:cNvPr id="21" name="직선 화살표 연결선 20">
            <a:extLst>
              <a:ext uri="{FF2B5EF4-FFF2-40B4-BE49-F238E27FC236}">
                <a16:creationId xmlns:a16="http://schemas.microsoft.com/office/drawing/2014/main" id="{17A336DA-2BEF-4A47-B79B-EA6C0A861EEA}"/>
              </a:ext>
            </a:extLst>
          </p:cNvPr>
          <p:cNvCxnSpPr>
            <a:cxnSpLocks/>
          </p:cNvCxnSpPr>
          <p:nvPr/>
        </p:nvCxnSpPr>
        <p:spPr>
          <a:xfrm flipH="1" flipV="1">
            <a:off x="6991305" y="321117"/>
            <a:ext cx="766657" cy="390519"/>
          </a:xfrm>
          <a:prstGeom prst="straightConnector1">
            <a:avLst/>
          </a:prstGeom>
          <a:ln w="76200">
            <a:solidFill>
              <a:srgbClr val="FF6464"/>
            </a:solidFill>
            <a:tailEnd type="triangle"/>
          </a:ln>
        </p:spPr>
        <p:style>
          <a:lnRef idx="1">
            <a:schemeClr val="accent1"/>
          </a:lnRef>
          <a:fillRef idx="0">
            <a:schemeClr val="accent1"/>
          </a:fillRef>
          <a:effectRef idx="0">
            <a:schemeClr val="accent1"/>
          </a:effectRef>
          <a:fontRef idx="minor">
            <a:schemeClr val="tx1"/>
          </a:fontRef>
        </p:style>
      </p:cxnSp>
      <p:sp>
        <p:nvSpPr>
          <p:cNvPr id="26" name="순서도: 수행의 시작/종료 25">
            <a:extLst>
              <a:ext uri="{FF2B5EF4-FFF2-40B4-BE49-F238E27FC236}">
                <a16:creationId xmlns:a16="http://schemas.microsoft.com/office/drawing/2014/main" id="{D83D472A-0F65-4921-8055-B614F1A0DFD7}"/>
              </a:ext>
            </a:extLst>
          </p:cNvPr>
          <p:cNvSpPr/>
          <p:nvPr/>
        </p:nvSpPr>
        <p:spPr>
          <a:xfrm>
            <a:off x="4588353" y="45735"/>
            <a:ext cx="2402952" cy="618894"/>
          </a:xfrm>
          <a:prstGeom prst="flowChartTerminator">
            <a:avLst/>
          </a:prstGeom>
          <a:solidFill>
            <a:srgbClr val="FFE162"/>
          </a:solidFill>
          <a:ln>
            <a:solidFill>
              <a:srgbClr val="CDD3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Reservation page</a:t>
            </a:r>
            <a:endParaRPr lang="ko-KR" altLang="en-US" dirty="0">
              <a:solidFill>
                <a:sysClr val="windowText" lastClr="000000"/>
              </a:solidFill>
            </a:endParaRPr>
          </a:p>
        </p:txBody>
      </p:sp>
      <p:sp>
        <p:nvSpPr>
          <p:cNvPr id="30" name="순서도: 수행의 시작/종료 29">
            <a:extLst>
              <a:ext uri="{FF2B5EF4-FFF2-40B4-BE49-F238E27FC236}">
                <a16:creationId xmlns:a16="http://schemas.microsoft.com/office/drawing/2014/main" id="{4C6D366B-0EEB-488D-8331-E9D9DCB79770}"/>
              </a:ext>
            </a:extLst>
          </p:cNvPr>
          <p:cNvSpPr/>
          <p:nvPr/>
        </p:nvSpPr>
        <p:spPr>
          <a:xfrm>
            <a:off x="526961" y="6250958"/>
            <a:ext cx="2402952" cy="618894"/>
          </a:xfrm>
          <a:prstGeom prst="flowChartTerminator">
            <a:avLst/>
          </a:prstGeom>
          <a:solidFill>
            <a:srgbClr val="FFE162"/>
          </a:solidFill>
          <a:ln>
            <a:solidFill>
              <a:srgbClr val="CDD3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dirty="0">
                <a:solidFill>
                  <a:sysClr val="windowText" lastClr="000000"/>
                </a:solidFill>
              </a:rPr>
              <a:t>Reservation page</a:t>
            </a:r>
            <a:endParaRPr lang="ko-KR" altLang="en-US" dirty="0">
              <a:solidFill>
                <a:sysClr val="windowText" lastClr="000000"/>
              </a:solidFill>
            </a:endParaRPr>
          </a:p>
        </p:txBody>
      </p:sp>
      <p:cxnSp>
        <p:nvCxnSpPr>
          <p:cNvPr id="29" name="직선 화살표 연결선 28">
            <a:extLst>
              <a:ext uri="{FF2B5EF4-FFF2-40B4-BE49-F238E27FC236}">
                <a16:creationId xmlns:a16="http://schemas.microsoft.com/office/drawing/2014/main" id="{2F42F415-6BF8-451B-A1B8-ED4F7380689C}"/>
              </a:ext>
            </a:extLst>
          </p:cNvPr>
          <p:cNvCxnSpPr/>
          <p:nvPr/>
        </p:nvCxnSpPr>
        <p:spPr>
          <a:xfrm>
            <a:off x="1670686" y="6001632"/>
            <a:ext cx="115503" cy="440187"/>
          </a:xfrm>
          <a:prstGeom prst="straightConnector1">
            <a:avLst/>
          </a:prstGeom>
          <a:ln w="76200">
            <a:solidFill>
              <a:srgbClr val="FF6464"/>
            </a:solidFill>
            <a:tailEnd type="triangle"/>
          </a:ln>
        </p:spPr>
        <p:style>
          <a:lnRef idx="1">
            <a:schemeClr val="accent1"/>
          </a:lnRef>
          <a:fillRef idx="0">
            <a:schemeClr val="accent1"/>
          </a:fillRef>
          <a:effectRef idx="0">
            <a:schemeClr val="accent1"/>
          </a:effectRef>
          <a:fontRef idx="minor">
            <a:schemeClr val="tx1"/>
          </a:fontRef>
        </p:style>
      </p:cxnSp>
      <p:pic>
        <p:nvPicPr>
          <p:cNvPr id="35" name="그림 34">
            <a:extLst>
              <a:ext uri="{FF2B5EF4-FFF2-40B4-BE49-F238E27FC236}">
                <a16:creationId xmlns:a16="http://schemas.microsoft.com/office/drawing/2014/main" id="{19B7A0A0-E229-4C77-9ADB-62CCB5EE95E6}"/>
              </a:ext>
            </a:extLst>
          </p:cNvPr>
          <p:cNvPicPr>
            <a:picLocks noChangeAspect="1"/>
          </p:cNvPicPr>
          <p:nvPr/>
        </p:nvPicPr>
        <p:blipFill>
          <a:blip r:embed="rId5"/>
          <a:stretch>
            <a:fillRect/>
          </a:stretch>
        </p:blipFill>
        <p:spPr>
          <a:xfrm>
            <a:off x="3208675" y="1253181"/>
            <a:ext cx="3000794" cy="4867954"/>
          </a:xfrm>
          <a:prstGeom prst="rect">
            <a:avLst/>
          </a:prstGeom>
          <a:ln>
            <a:solidFill>
              <a:srgbClr val="CDD3D9"/>
            </a:solidFill>
          </a:ln>
        </p:spPr>
      </p:pic>
      <p:cxnSp>
        <p:nvCxnSpPr>
          <p:cNvPr id="36" name="직선 화살표 연결선 35">
            <a:extLst>
              <a:ext uri="{FF2B5EF4-FFF2-40B4-BE49-F238E27FC236}">
                <a16:creationId xmlns:a16="http://schemas.microsoft.com/office/drawing/2014/main" id="{2A0295CA-B7EC-4A45-B136-D758ACAB9106}"/>
              </a:ext>
            </a:extLst>
          </p:cNvPr>
          <p:cNvCxnSpPr>
            <a:cxnSpLocks/>
          </p:cNvCxnSpPr>
          <p:nvPr/>
        </p:nvCxnSpPr>
        <p:spPr>
          <a:xfrm>
            <a:off x="2950167" y="1504094"/>
            <a:ext cx="418675" cy="0"/>
          </a:xfrm>
          <a:prstGeom prst="straightConnector1">
            <a:avLst/>
          </a:prstGeom>
          <a:ln w="76200">
            <a:solidFill>
              <a:srgbClr val="FF64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58351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직사각형 20">
            <a:extLst>
              <a:ext uri="{FF2B5EF4-FFF2-40B4-BE49-F238E27FC236}">
                <a16:creationId xmlns:a16="http://schemas.microsoft.com/office/drawing/2014/main" id="{A6870207-EA25-4F53-A92E-D6F3695A0B7F}"/>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2308452" cy="369332"/>
          </a:xfrm>
          <a:prstGeom prst="rect">
            <a:avLst/>
          </a:prstGeom>
          <a:noFill/>
        </p:spPr>
        <p:txBody>
          <a:bodyPr wrap="none" rtlCol="0">
            <a:spAutoFit/>
          </a:bodyPr>
          <a:lstStyle/>
          <a:p>
            <a:r>
              <a:rPr lang="en-US" altLang="ko-KR" dirty="0">
                <a:solidFill>
                  <a:schemeClr val="bg1"/>
                </a:solidFill>
              </a:rPr>
              <a:t>1. </a:t>
            </a:r>
            <a:r>
              <a:rPr lang="en-US" altLang="ko-KR" dirty="0" err="1">
                <a:solidFill>
                  <a:schemeClr val="bg1"/>
                </a:solidFill>
              </a:rPr>
              <a:t>esiaikorea</a:t>
            </a:r>
            <a:r>
              <a:rPr lang="en-US" altLang="ko-KR" dirty="0">
                <a:solidFill>
                  <a:schemeClr val="bg1"/>
                </a:solidFill>
              </a:rPr>
              <a:t> Header</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8475662" y="0"/>
            <a:ext cx="3716338" cy="369332"/>
          </a:xfrm>
          <a:prstGeom prst="rect">
            <a:avLst/>
          </a:prstGeom>
          <a:noFill/>
        </p:spPr>
        <p:txBody>
          <a:bodyPr wrap="none" rtlCol="0">
            <a:spAutoFit/>
          </a:bodyPr>
          <a:lstStyle/>
          <a:p>
            <a:pPr algn="r"/>
            <a:r>
              <a:rPr lang="en-US" altLang="ko-KR" dirty="0">
                <a:solidFill>
                  <a:schemeClr val="bg1"/>
                </a:solidFill>
              </a:rPr>
              <a:t>https://www.eisaikorea.com/#sec1</a:t>
            </a:r>
            <a:endParaRPr lang="ko-KR" altLang="en-US"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6580766" y="5714315"/>
            <a:ext cx="5448015" cy="646331"/>
          </a:xfrm>
          <a:prstGeom prst="rect">
            <a:avLst/>
          </a:prstGeom>
          <a:noFill/>
        </p:spPr>
        <p:txBody>
          <a:bodyPr wrap="square" rtlCol="0">
            <a:spAutoFit/>
          </a:bodyPr>
          <a:lstStyle/>
          <a:p>
            <a:r>
              <a:rPr lang="en-US" altLang="ko-KR" dirty="0"/>
              <a:t>This header has hamburger button when you click on it, it shows sitemap.</a:t>
            </a:r>
          </a:p>
        </p:txBody>
      </p:sp>
      <p:pic>
        <p:nvPicPr>
          <p:cNvPr id="4" name="그림 3">
            <a:extLst>
              <a:ext uri="{FF2B5EF4-FFF2-40B4-BE49-F238E27FC236}">
                <a16:creationId xmlns:a16="http://schemas.microsoft.com/office/drawing/2014/main" id="{8EA64846-4E36-470F-BB4C-2A64B43F2D0C}"/>
              </a:ext>
            </a:extLst>
          </p:cNvPr>
          <p:cNvPicPr>
            <a:picLocks noChangeAspect="1"/>
          </p:cNvPicPr>
          <p:nvPr/>
        </p:nvPicPr>
        <p:blipFill>
          <a:blip r:embed="rId2"/>
          <a:stretch>
            <a:fillRect/>
          </a:stretch>
        </p:blipFill>
        <p:spPr>
          <a:xfrm>
            <a:off x="0" y="820519"/>
            <a:ext cx="12192000" cy="489460"/>
          </a:xfrm>
          <a:prstGeom prst="rect">
            <a:avLst/>
          </a:prstGeom>
        </p:spPr>
      </p:pic>
      <p:pic>
        <p:nvPicPr>
          <p:cNvPr id="8" name="그림 7">
            <a:extLst>
              <a:ext uri="{FF2B5EF4-FFF2-40B4-BE49-F238E27FC236}">
                <a16:creationId xmlns:a16="http://schemas.microsoft.com/office/drawing/2014/main" id="{EFCB79D2-1B2A-4608-B533-59C36EF0276E}"/>
              </a:ext>
            </a:extLst>
          </p:cNvPr>
          <p:cNvPicPr>
            <a:picLocks noChangeAspect="1"/>
          </p:cNvPicPr>
          <p:nvPr/>
        </p:nvPicPr>
        <p:blipFill>
          <a:blip r:embed="rId3"/>
          <a:stretch>
            <a:fillRect/>
          </a:stretch>
        </p:blipFill>
        <p:spPr>
          <a:xfrm>
            <a:off x="163219" y="1700517"/>
            <a:ext cx="3010320" cy="4896533"/>
          </a:xfrm>
          <a:prstGeom prst="rect">
            <a:avLst/>
          </a:prstGeom>
        </p:spPr>
      </p:pic>
      <p:pic>
        <p:nvPicPr>
          <p:cNvPr id="12" name="그림 11">
            <a:extLst>
              <a:ext uri="{FF2B5EF4-FFF2-40B4-BE49-F238E27FC236}">
                <a16:creationId xmlns:a16="http://schemas.microsoft.com/office/drawing/2014/main" id="{C8D0A0B8-DD37-4722-98D5-F5C5E268BD6F}"/>
              </a:ext>
            </a:extLst>
          </p:cNvPr>
          <p:cNvPicPr>
            <a:picLocks noChangeAspect="1"/>
          </p:cNvPicPr>
          <p:nvPr/>
        </p:nvPicPr>
        <p:blipFill>
          <a:blip r:embed="rId4"/>
          <a:stretch>
            <a:fillRect/>
          </a:stretch>
        </p:blipFill>
        <p:spPr>
          <a:xfrm>
            <a:off x="3439468" y="1700517"/>
            <a:ext cx="3029373" cy="4877481"/>
          </a:xfrm>
          <a:prstGeom prst="rect">
            <a:avLst/>
          </a:prstGeom>
          <a:ln>
            <a:solidFill>
              <a:schemeClr val="bg1">
                <a:lumMod val="75000"/>
              </a:schemeClr>
            </a:solidFill>
          </a:ln>
        </p:spPr>
      </p:pic>
      <p:pic>
        <p:nvPicPr>
          <p:cNvPr id="17" name="그림 16">
            <a:extLst>
              <a:ext uri="{FF2B5EF4-FFF2-40B4-BE49-F238E27FC236}">
                <a16:creationId xmlns:a16="http://schemas.microsoft.com/office/drawing/2014/main" id="{F6AC5D7D-42DF-4B1F-B258-0A8F69CD8868}"/>
              </a:ext>
            </a:extLst>
          </p:cNvPr>
          <p:cNvPicPr>
            <a:picLocks noChangeAspect="1"/>
          </p:cNvPicPr>
          <p:nvPr/>
        </p:nvPicPr>
        <p:blipFill>
          <a:blip r:embed="rId5"/>
          <a:stretch>
            <a:fillRect/>
          </a:stretch>
        </p:blipFill>
        <p:spPr>
          <a:xfrm>
            <a:off x="6580765" y="1700517"/>
            <a:ext cx="5448016" cy="2654088"/>
          </a:xfrm>
          <a:prstGeom prst="rect">
            <a:avLst/>
          </a:prstGeom>
          <a:ln>
            <a:solidFill>
              <a:schemeClr val="bg1">
                <a:lumMod val="75000"/>
              </a:schemeClr>
            </a:solidFill>
          </a:ln>
        </p:spPr>
      </p:pic>
      <p:cxnSp>
        <p:nvCxnSpPr>
          <p:cNvPr id="18" name="직선 화살표 연결선 17">
            <a:extLst>
              <a:ext uri="{FF2B5EF4-FFF2-40B4-BE49-F238E27FC236}">
                <a16:creationId xmlns:a16="http://schemas.microsoft.com/office/drawing/2014/main" id="{4F0B2913-D348-4C33-B707-D2667BC5000D}"/>
              </a:ext>
            </a:extLst>
          </p:cNvPr>
          <p:cNvCxnSpPr>
            <a:cxnSpLocks/>
          </p:cNvCxnSpPr>
          <p:nvPr/>
        </p:nvCxnSpPr>
        <p:spPr>
          <a:xfrm>
            <a:off x="11636943" y="1201867"/>
            <a:ext cx="0" cy="498650"/>
          </a:xfrm>
          <a:prstGeom prst="straightConnector1">
            <a:avLst/>
          </a:prstGeom>
          <a:ln w="76200">
            <a:solidFill>
              <a:srgbClr val="FF6464"/>
            </a:solidFill>
            <a:tailEnd type="triangle"/>
          </a:ln>
        </p:spPr>
        <p:style>
          <a:lnRef idx="1">
            <a:schemeClr val="accent1"/>
          </a:lnRef>
          <a:fillRef idx="0">
            <a:schemeClr val="accent1"/>
          </a:fillRef>
          <a:effectRef idx="0">
            <a:schemeClr val="accent1"/>
          </a:effectRef>
          <a:fontRef idx="minor">
            <a:schemeClr val="tx1"/>
          </a:fontRef>
        </p:style>
      </p:cxnSp>
      <p:cxnSp>
        <p:nvCxnSpPr>
          <p:cNvPr id="20" name="직선 화살표 연결선 19">
            <a:extLst>
              <a:ext uri="{FF2B5EF4-FFF2-40B4-BE49-F238E27FC236}">
                <a16:creationId xmlns:a16="http://schemas.microsoft.com/office/drawing/2014/main" id="{CAA41587-702C-4EBB-88D5-EE5BC3B9175C}"/>
              </a:ext>
            </a:extLst>
          </p:cNvPr>
          <p:cNvCxnSpPr>
            <a:cxnSpLocks/>
          </p:cNvCxnSpPr>
          <p:nvPr/>
        </p:nvCxnSpPr>
        <p:spPr>
          <a:xfrm>
            <a:off x="3165172" y="2004608"/>
            <a:ext cx="418675" cy="0"/>
          </a:xfrm>
          <a:prstGeom prst="straightConnector1">
            <a:avLst/>
          </a:prstGeom>
          <a:ln w="76200">
            <a:solidFill>
              <a:srgbClr val="FF64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06644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47A323AD-37D3-42ED-9ED2-C521A7D68E6C}"/>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3233257" cy="369332"/>
          </a:xfrm>
          <a:prstGeom prst="rect">
            <a:avLst/>
          </a:prstGeom>
          <a:noFill/>
        </p:spPr>
        <p:txBody>
          <a:bodyPr wrap="none" rtlCol="0">
            <a:spAutoFit/>
          </a:bodyPr>
          <a:lstStyle/>
          <a:p>
            <a:r>
              <a:rPr lang="en-US" altLang="ko-KR" dirty="0">
                <a:solidFill>
                  <a:schemeClr val="bg1"/>
                </a:solidFill>
              </a:rPr>
              <a:t>+ </a:t>
            </a:r>
            <a:r>
              <a:rPr lang="en-US" altLang="ko-KR" dirty="0" err="1">
                <a:solidFill>
                  <a:schemeClr val="bg1"/>
                </a:solidFill>
              </a:rPr>
              <a:t>esiaikorea</a:t>
            </a:r>
            <a:r>
              <a:rPr lang="en-US" altLang="ko-KR" dirty="0">
                <a:solidFill>
                  <a:schemeClr val="bg1"/>
                </a:solidFill>
              </a:rPr>
              <a:t> subpage banner</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7170817" y="0"/>
            <a:ext cx="5021183" cy="369332"/>
          </a:xfrm>
          <a:prstGeom prst="rect">
            <a:avLst/>
          </a:prstGeom>
          <a:noFill/>
        </p:spPr>
        <p:txBody>
          <a:bodyPr wrap="none" rtlCol="0">
            <a:spAutoFit/>
          </a:bodyPr>
          <a:lstStyle/>
          <a:p>
            <a:pPr algn="r"/>
            <a:r>
              <a:rPr lang="en-US" altLang="ko-KR" dirty="0">
                <a:solidFill>
                  <a:schemeClr val="bg1"/>
                </a:solidFill>
              </a:rPr>
              <a:t>https://www.eisaikorea.com/hhc/what_hhc.php</a:t>
            </a:r>
            <a:endParaRPr lang="ko-KR" altLang="en-US" dirty="0">
              <a:solidFill>
                <a:schemeClr val="bg1"/>
              </a:solidFill>
            </a:endParaRPr>
          </a:p>
        </p:txBody>
      </p:sp>
      <p:pic>
        <p:nvPicPr>
          <p:cNvPr id="15" name="그림 14">
            <a:extLst>
              <a:ext uri="{FF2B5EF4-FFF2-40B4-BE49-F238E27FC236}">
                <a16:creationId xmlns:a16="http://schemas.microsoft.com/office/drawing/2014/main" id="{7481561E-6172-4833-999F-6F1D4A904313}"/>
              </a:ext>
            </a:extLst>
          </p:cNvPr>
          <p:cNvPicPr>
            <a:picLocks noChangeAspect="1"/>
          </p:cNvPicPr>
          <p:nvPr/>
        </p:nvPicPr>
        <p:blipFill>
          <a:blip r:embed="rId2"/>
          <a:stretch>
            <a:fillRect/>
          </a:stretch>
        </p:blipFill>
        <p:spPr>
          <a:xfrm>
            <a:off x="0" y="369332"/>
            <a:ext cx="12192000" cy="3687585"/>
          </a:xfrm>
          <a:prstGeom prst="rect">
            <a:avLst/>
          </a:prstGeom>
        </p:spPr>
      </p:pic>
      <p:pic>
        <p:nvPicPr>
          <p:cNvPr id="6" name="그림 5">
            <a:extLst>
              <a:ext uri="{FF2B5EF4-FFF2-40B4-BE49-F238E27FC236}">
                <a16:creationId xmlns:a16="http://schemas.microsoft.com/office/drawing/2014/main" id="{B0E3FD05-5F73-4F3E-BBF5-DB884A948841}"/>
              </a:ext>
            </a:extLst>
          </p:cNvPr>
          <p:cNvPicPr>
            <a:picLocks noChangeAspect="1"/>
          </p:cNvPicPr>
          <p:nvPr/>
        </p:nvPicPr>
        <p:blipFill>
          <a:blip r:embed="rId3"/>
          <a:stretch>
            <a:fillRect/>
          </a:stretch>
        </p:blipFill>
        <p:spPr>
          <a:xfrm>
            <a:off x="0" y="3149001"/>
            <a:ext cx="12192000" cy="3700345"/>
          </a:xfrm>
          <a:prstGeom prst="rect">
            <a:avLst/>
          </a:prstGeom>
        </p:spPr>
      </p:pic>
      <p:sp>
        <p:nvSpPr>
          <p:cNvPr id="13" name="TextBox 12">
            <a:extLst>
              <a:ext uri="{FF2B5EF4-FFF2-40B4-BE49-F238E27FC236}">
                <a16:creationId xmlns:a16="http://schemas.microsoft.com/office/drawing/2014/main" id="{42B496DB-EF5F-441D-897D-09E7BF8273F3}"/>
              </a:ext>
            </a:extLst>
          </p:cNvPr>
          <p:cNvSpPr txBox="1"/>
          <p:nvPr/>
        </p:nvSpPr>
        <p:spPr>
          <a:xfrm>
            <a:off x="6920564" y="6437584"/>
            <a:ext cx="5271436" cy="369332"/>
          </a:xfrm>
          <a:prstGeom prst="rect">
            <a:avLst/>
          </a:prstGeom>
          <a:noFill/>
        </p:spPr>
        <p:txBody>
          <a:bodyPr wrap="square" rtlCol="0">
            <a:spAutoFit/>
          </a:bodyPr>
          <a:lstStyle/>
          <a:p>
            <a:r>
              <a:rPr lang="en-US" altLang="ko-KR" dirty="0">
                <a:highlight>
                  <a:srgbClr val="FFE162"/>
                </a:highlight>
              </a:rPr>
              <a:t>I also like the subpage main design of this site.</a:t>
            </a:r>
          </a:p>
        </p:txBody>
      </p:sp>
    </p:spTree>
    <p:extLst>
      <p:ext uri="{BB962C8B-B14F-4D97-AF65-F5344CB8AC3E}">
        <p14:creationId xmlns:p14="http://schemas.microsoft.com/office/powerpoint/2010/main" val="7100397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1326ABA-E57B-4363-A335-076FF3DD4DCA}"/>
              </a:ext>
            </a:extLst>
          </p:cNvPr>
          <p:cNvSpPr/>
          <p:nvPr/>
        </p:nvSpPr>
        <p:spPr>
          <a:xfrm>
            <a:off x="0" y="0"/>
            <a:ext cx="12192000" cy="6858000"/>
          </a:xfrm>
          <a:prstGeom prst="rect">
            <a:avLst/>
          </a:prstGeom>
          <a:solidFill>
            <a:srgbClr val="FF64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F036A46-38D7-4EEE-89FD-930CBB76162F}"/>
              </a:ext>
            </a:extLst>
          </p:cNvPr>
          <p:cNvSpPr txBox="1"/>
          <p:nvPr/>
        </p:nvSpPr>
        <p:spPr>
          <a:xfrm>
            <a:off x="3638349" y="2521819"/>
            <a:ext cx="4947252" cy="1200329"/>
          </a:xfrm>
          <a:prstGeom prst="rect">
            <a:avLst/>
          </a:prstGeom>
          <a:noFill/>
        </p:spPr>
        <p:txBody>
          <a:bodyPr wrap="none" rtlCol="0">
            <a:spAutoFit/>
          </a:bodyPr>
          <a:lstStyle/>
          <a:p>
            <a:r>
              <a:rPr lang="en-US" altLang="ko-KR" sz="7200" dirty="0">
                <a:solidFill>
                  <a:schemeClr val="bg1"/>
                </a:solidFill>
              </a:rPr>
              <a:t>Detail Page</a:t>
            </a:r>
            <a:endParaRPr lang="ko-KR" altLang="en-US" sz="7200" dirty="0">
              <a:solidFill>
                <a:schemeClr val="bg1"/>
              </a:solidFill>
            </a:endParaRPr>
          </a:p>
        </p:txBody>
      </p:sp>
    </p:spTree>
    <p:extLst>
      <p:ext uri="{BB962C8B-B14F-4D97-AF65-F5344CB8AC3E}">
        <p14:creationId xmlns:p14="http://schemas.microsoft.com/office/powerpoint/2010/main" val="27066476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1326ABA-E57B-4363-A335-076FF3DD4DCA}"/>
              </a:ext>
            </a:extLst>
          </p:cNvPr>
          <p:cNvSpPr/>
          <p:nvPr/>
        </p:nvSpPr>
        <p:spPr>
          <a:xfrm>
            <a:off x="0" y="0"/>
            <a:ext cx="12192000" cy="6858000"/>
          </a:xfrm>
          <a:prstGeom prst="rect">
            <a:avLst/>
          </a:prstGeom>
          <a:solidFill>
            <a:srgbClr val="CDD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F036A46-38D7-4EEE-89FD-930CBB76162F}"/>
              </a:ext>
            </a:extLst>
          </p:cNvPr>
          <p:cNvSpPr txBox="1"/>
          <p:nvPr/>
        </p:nvSpPr>
        <p:spPr>
          <a:xfrm>
            <a:off x="1401541" y="2828835"/>
            <a:ext cx="9788064" cy="1200329"/>
          </a:xfrm>
          <a:prstGeom prst="rect">
            <a:avLst/>
          </a:prstGeom>
          <a:noFill/>
        </p:spPr>
        <p:txBody>
          <a:bodyPr wrap="none" rtlCol="0">
            <a:spAutoFit/>
          </a:bodyPr>
          <a:lstStyle/>
          <a:p>
            <a:r>
              <a:rPr lang="en-US" altLang="ko-KR" sz="7200" dirty="0"/>
              <a:t>Lecture List Page Ideas</a:t>
            </a:r>
            <a:endParaRPr lang="ko-KR" altLang="en-US" sz="7200" dirty="0"/>
          </a:p>
        </p:txBody>
      </p:sp>
    </p:spTree>
    <p:extLst>
      <p:ext uri="{BB962C8B-B14F-4D97-AF65-F5344CB8AC3E}">
        <p14:creationId xmlns:p14="http://schemas.microsoft.com/office/powerpoint/2010/main" val="36042407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E8D0F2FB-18A3-492D-9E1B-26A38424EE00}"/>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3460178" cy="369332"/>
          </a:xfrm>
          <a:prstGeom prst="rect">
            <a:avLst/>
          </a:prstGeom>
          <a:noFill/>
        </p:spPr>
        <p:txBody>
          <a:bodyPr wrap="none" rtlCol="0">
            <a:spAutoFit/>
          </a:bodyPr>
          <a:lstStyle/>
          <a:p>
            <a:r>
              <a:rPr lang="en-US" altLang="ko-KR" dirty="0">
                <a:solidFill>
                  <a:schemeClr val="bg1"/>
                </a:solidFill>
              </a:rPr>
              <a:t>1. </a:t>
            </a:r>
            <a:r>
              <a:rPr lang="en-US" altLang="ko-KR" dirty="0" err="1">
                <a:solidFill>
                  <a:schemeClr val="bg1"/>
                </a:solidFill>
              </a:rPr>
              <a:t>Zipdoc</a:t>
            </a:r>
            <a:r>
              <a:rPr lang="en-US" altLang="ko-KR" dirty="0">
                <a:solidFill>
                  <a:schemeClr val="bg1"/>
                </a:solidFill>
              </a:rPr>
              <a:t> keyword search page</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7334645" y="0"/>
            <a:ext cx="4857355" cy="369332"/>
          </a:xfrm>
          <a:prstGeom prst="rect">
            <a:avLst/>
          </a:prstGeom>
          <a:noFill/>
        </p:spPr>
        <p:txBody>
          <a:bodyPr wrap="none" rtlCol="0">
            <a:spAutoFit/>
          </a:bodyPr>
          <a:lstStyle/>
          <a:p>
            <a:pPr algn="r"/>
            <a:r>
              <a:rPr lang="en-US" altLang="ko-KR" dirty="0">
                <a:solidFill>
                  <a:schemeClr val="bg1"/>
                </a:solidFill>
              </a:rPr>
              <a:t>https://zipdoc.co.kr/product/construction/list</a:t>
            </a:r>
            <a:endParaRPr lang="ko-KR" altLang="en-US"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7726818" y="3429000"/>
            <a:ext cx="4395608" cy="2862322"/>
          </a:xfrm>
          <a:prstGeom prst="rect">
            <a:avLst/>
          </a:prstGeom>
          <a:noFill/>
        </p:spPr>
        <p:txBody>
          <a:bodyPr wrap="square" rtlCol="0">
            <a:spAutoFit/>
          </a:bodyPr>
          <a:lstStyle/>
          <a:p>
            <a:r>
              <a:rPr lang="en-US" altLang="ko-KR" dirty="0"/>
              <a:t>This web page layout looks useful for showing large amount of data with images and description together. There can be rate information as well.</a:t>
            </a:r>
          </a:p>
          <a:p>
            <a:endParaRPr lang="en-US" altLang="ko-KR" dirty="0"/>
          </a:p>
          <a:p>
            <a:r>
              <a:rPr lang="en-US" altLang="ko-KR" dirty="0">
                <a:solidFill>
                  <a:srgbClr val="91C483"/>
                </a:solidFill>
              </a:rPr>
              <a:t>2. If you click on the filter button above the page, the modal window appears and whenever you click on the tags, information changes. </a:t>
            </a:r>
            <a:r>
              <a:rPr lang="en-US" altLang="ko-KR" dirty="0"/>
              <a:t>We can filter out lectures by tutors, times, contents, </a:t>
            </a:r>
            <a:r>
              <a:rPr lang="en-US" altLang="ko-KR" dirty="0" err="1"/>
              <a:t>etc</a:t>
            </a:r>
            <a:r>
              <a:rPr lang="en-US" altLang="ko-KR" dirty="0"/>
              <a:t>…</a:t>
            </a:r>
            <a:endParaRPr lang="ko-KR" altLang="en-US" dirty="0"/>
          </a:p>
        </p:txBody>
      </p:sp>
      <p:pic>
        <p:nvPicPr>
          <p:cNvPr id="7" name="그림 6">
            <a:extLst>
              <a:ext uri="{FF2B5EF4-FFF2-40B4-BE49-F238E27FC236}">
                <a16:creationId xmlns:a16="http://schemas.microsoft.com/office/drawing/2014/main" id="{E9ED2666-4400-4086-983C-7DA013D50402}"/>
              </a:ext>
            </a:extLst>
          </p:cNvPr>
          <p:cNvPicPr>
            <a:picLocks noChangeAspect="1"/>
          </p:cNvPicPr>
          <p:nvPr/>
        </p:nvPicPr>
        <p:blipFill>
          <a:blip r:embed="rId2"/>
          <a:stretch>
            <a:fillRect/>
          </a:stretch>
        </p:blipFill>
        <p:spPr>
          <a:xfrm>
            <a:off x="0" y="547563"/>
            <a:ext cx="7647306" cy="6069806"/>
          </a:xfrm>
          <a:prstGeom prst="rect">
            <a:avLst/>
          </a:prstGeom>
          <a:ln>
            <a:solidFill>
              <a:srgbClr val="CDD3D9"/>
            </a:solidFill>
          </a:ln>
        </p:spPr>
      </p:pic>
      <p:sp>
        <p:nvSpPr>
          <p:cNvPr id="10" name="화살표: 오각형 9">
            <a:extLst>
              <a:ext uri="{FF2B5EF4-FFF2-40B4-BE49-F238E27FC236}">
                <a16:creationId xmlns:a16="http://schemas.microsoft.com/office/drawing/2014/main" id="{E06D06D3-E8B0-4701-A4A8-505597A69DBA}"/>
              </a:ext>
            </a:extLst>
          </p:cNvPr>
          <p:cNvSpPr/>
          <p:nvPr/>
        </p:nvSpPr>
        <p:spPr>
          <a:xfrm>
            <a:off x="-1617397" y="1065249"/>
            <a:ext cx="1848050" cy="635268"/>
          </a:xfrm>
          <a:prstGeom prst="homePlate">
            <a:avLst/>
          </a:prstGeom>
          <a:solidFill>
            <a:srgbClr val="91C48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2. Filter button</a:t>
            </a:r>
            <a:endParaRPr lang="ko-KR" altLang="en-US" sz="1100" dirty="0"/>
          </a:p>
        </p:txBody>
      </p:sp>
      <p:pic>
        <p:nvPicPr>
          <p:cNvPr id="11" name="그림 10">
            <a:extLst>
              <a:ext uri="{FF2B5EF4-FFF2-40B4-BE49-F238E27FC236}">
                <a16:creationId xmlns:a16="http://schemas.microsoft.com/office/drawing/2014/main" id="{84FBC8F0-0481-4B75-BC3F-68838D41FB1C}"/>
              </a:ext>
            </a:extLst>
          </p:cNvPr>
          <p:cNvPicPr>
            <a:picLocks noChangeAspect="1"/>
          </p:cNvPicPr>
          <p:nvPr/>
        </p:nvPicPr>
        <p:blipFill>
          <a:blip r:embed="rId3"/>
          <a:stretch>
            <a:fillRect/>
          </a:stretch>
        </p:blipFill>
        <p:spPr>
          <a:xfrm>
            <a:off x="7796393" y="547563"/>
            <a:ext cx="2327299" cy="2662103"/>
          </a:xfrm>
          <a:prstGeom prst="rect">
            <a:avLst/>
          </a:prstGeom>
          <a:ln>
            <a:solidFill>
              <a:srgbClr val="CDD3D9"/>
            </a:solidFill>
          </a:ln>
        </p:spPr>
      </p:pic>
    </p:spTree>
    <p:extLst>
      <p:ext uri="{BB962C8B-B14F-4D97-AF65-F5344CB8AC3E}">
        <p14:creationId xmlns:p14="http://schemas.microsoft.com/office/powerpoint/2010/main" val="117132970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E134EA28-6247-47E2-95A1-E7FAE08D3204}"/>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3460178" cy="369332"/>
          </a:xfrm>
          <a:prstGeom prst="rect">
            <a:avLst/>
          </a:prstGeom>
          <a:noFill/>
        </p:spPr>
        <p:txBody>
          <a:bodyPr wrap="none" rtlCol="0">
            <a:spAutoFit/>
          </a:bodyPr>
          <a:lstStyle/>
          <a:p>
            <a:r>
              <a:rPr lang="en-US" altLang="ko-KR" dirty="0">
                <a:solidFill>
                  <a:schemeClr val="bg1"/>
                </a:solidFill>
              </a:rPr>
              <a:t>2. </a:t>
            </a:r>
            <a:r>
              <a:rPr lang="en-US" altLang="ko-KR" dirty="0" err="1">
                <a:solidFill>
                  <a:schemeClr val="bg1"/>
                </a:solidFill>
              </a:rPr>
              <a:t>Zipdoc</a:t>
            </a:r>
            <a:r>
              <a:rPr lang="en-US" altLang="ko-KR" dirty="0">
                <a:solidFill>
                  <a:schemeClr val="bg1"/>
                </a:solidFill>
              </a:rPr>
              <a:t> keyword search page</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7334645" y="0"/>
            <a:ext cx="4857355" cy="369332"/>
          </a:xfrm>
          <a:prstGeom prst="rect">
            <a:avLst/>
          </a:prstGeom>
          <a:noFill/>
        </p:spPr>
        <p:txBody>
          <a:bodyPr wrap="none" rtlCol="0">
            <a:spAutoFit/>
          </a:bodyPr>
          <a:lstStyle/>
          <a:p>
            <a:pPr algn="r"/>
            <a:r>
              <a:rPr lang="en-US" altLang="ko-KR" dirty="0">
                <a:solidFill>
                  <a:schemeClr val="bg1"/>
                </a:solidFill>
              </a:rPr>
              <a:t>https://zipdoc.co.kr/product/construction/list</a:t>
            </a:r>
            <a:endParaRPr lang="ko-KR" altLang="en-US"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8477381" y="686963"/>
            <a:ext cx="3640826" cy="1477328"/>
          </a:xfrm>
          <a:prstGeom prst="rect">
            <a:avLst/>
          </a:prstGeom>
          <a:noFill/>
        </p:spPr>
        <p:txBody>
          <a:bodyPr wrap="square" rtlCol="0">
            <a:spAutoFit/>
          </a:bodyPr>
          <a:lstStyle/>
          <a:p>
            <a:r>
              <a:rPr lang="en-US" altLang="ko-KR" dirty="0"/>
              <a:t>Another list layout idea!</a:t>
            </a:r>
          </a:p>
          <a:p>
            <a:endParaRPr lang="en-US" altLang="ko-KR" dirty="0"/>
          </a:p>
          <a:p>
            <a:r>
              <a:rPr lang="en-US" altLang="ko-KR" dirty="0"/>
              <a:t>This has different sizes of images and when you click on the icons the result changes right away.</a:t>
            </a:r>
          </a:p>
        </p:txBody>
      </p:sp>
      <p:pic>
        <p:nvPicPr>
          <p:cNvPr id="4" name="그림 3">
            <a:extLst>
              <a:ext uri="{FF2B5EF4-FFF2-40B4-BE49-F238E27FC236}">
                <a16:creationId xmlns:a16="http://schemas.microsoft.com/office/drawing/2014/main" id="{40D756D4-E225-41F9-9C2F-D9918B888EBA}"/>
              </a:ext>
            </a:extLst>
          </p:cNvPr>
          <p:cNvPicPr>
            <a:picLocks noChangeAspect="1"/>
          </p:cNvPicPr>
          <p:nvPr/>
        </p:nvPicPr>
        <p:blipFill>
          <a:blip r:embed="rId2"/>
          <a:stretch>
            <a:fillRect/>
          </a:stretch>
        </p:blipFill>
        <p:spPr>
          <a:xfrm>
            <a:off x="-383" y="462012"/>
            <a:ext cx="8477764" cy="6395987"/>
          </a:xfrm>
          <a:prstGeom prst="rect">
            <a:avLst/>
          </a:prstGeom>
        </p:spPr>
      </p:pic>
      <p:sp>
        <p:nvSpPr>
          <p:cNvPr id="6" name="직사각형 5">
            <a:extLst>
              <a:ext uri="{FF2B5EF4-FFF2-40B4-BE49-F238E27FC236}">
                <a16:creationId xmlns:a16="http://schemas.microsoft.com/office/drawing/2014/main" id="{184A657A-8ECB-4663-80E8-DC37A93F7689}"/>
              </a:ext>
            </a:extLst>
          </p:cNvPr>
          <p:cNvSpPr/>
          <p:nvPr/>
        </p:nvSpPr>
        <p:spPr>
          <a:xfrm>
            <a:off x="2098307" y="1001027"/>
            <a:ext cx="4504624" cy="712270"/>
          </a:xfrm>
          <a:prstGeom prst="rect">
            <a:avLst/>
          </a:prstGeom>
          <a:noFill/>
          <a:ln w="38100">
            <a:solidFill>
              <a:srgbClr val="FF646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9" name="연결선: 구부러짐 8">
            <a:extLst>
              <a:ext uri="{FF2B5EF4-FFF2-40B4-BE49-F238E27FC236}">
                <a16:creationId xmlns:a16="http://schemas.microsoft.com/office/drawing/2014/main" id="{5400AABA-522E-470D-A81B-0B061AAAD418}"/>
              </a:ext>
            </a:extLst>
          </p:cNvPr>
          <p:cNvCxnSpPr>
            <a:stCxn id="6" idx="3"/>
          </p:cNvCxnSpPr>
          <p:nvPr/>
        </p:nvCxnSpPr>
        <p:spPr>
          <a:xfrm>
            <a:off x="6602931" y="1357162"/>
            <a:ext cx="548640" cy="1020278"/>
          </a:xfrm>
          <a:prstGeom prst="curvedConnector2">
            <a:avLst/>
          </a:prstGeom>
          <a:ln w="38100">
            <a:solidFill>
              <a:srgbClr val="FF646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40125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1326ABA-E57B-4363-A335-076FF3DD4DCA}"/>
              </a:ext>
            </a:extLst>
          </p:cNvPr>
          <p:cNvSpPr/>
          <p:nvPr/>
        </p:nvSpPr>
        <p:spPr>
          <a:xfrm>
            <a:off x="0" y="0"/>
            <a:ext cx="12192000" cy="6858000"/>
          </a:xfrm>
          <a:prstGeom prst="rect">
            <a:avLst/>
          </a:prstGeom>
          <a:solidFill>
            <a:srgbClr val="CDD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F036A46-38D7-4EEE-89FD-930CBB76162F}"/>
              </a:ext>
            </a:extLst>
          </p:cNvPr>
          <p:cNvSpPr txBox="1"/>
          <p:nvPr/>
        </p:nvSpPr>
        <p:spPr>
          <a:xfrm>
            <a:off x="1996257" y="2274838"/>
            <a:ext cx="8199489" cy="2308324"/>
          </a:xfrm>
          <a:prstGeom prst="rect">
            <a:avLst/>
          </a:prstGeom>
          <a:noFill/>
        </p:spPr>
        <p:txBody>
          <a:bodyPr wrap="none" rtlCol="0">
            <a:spAutoFit/>
          </a:bodyPr>
          <a:lstStyle/>
          <a:p>
            <a:pPr algn="ctr"/>
            <a:r>
              <a:rPr lang="en-US" altLang="ko-KR" sz="7200" dirty="0"/>
              <a:t>Lecture detail Page</a:t>
            </a:r>
          </a:p>
          <a:p>
            <a:pPr algn="ctr"/>
            <a:r>
              <a:rPr lang="en-US" altLang="ko-KR" sz="7200" dirty="0"/>
              <a:t>Page Ideas</a:t>
            </a:r>
            <a:endParaRPr lang="ko-KR" altLang="en-US" sz="7200" dirty="0"/>
          </a:p>
        </p:txBody>
      </p:sp>
    </p:spTree>
    <p:extLst>
      <p:ext uri="{BB962C8B-B14F-4D97-AF65-F5344CB8AC3E}">
        <p14:creationId xmlns:p14="http://schemas.microsoft.com/office/powerpoint/2010/main" val="23208925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0A991907-C907-4582-90A8-5CEEB9B05E70}"/>
              </a:ext>
            </a:extLst>
          </p:cNvPr>
          <p:cNvSpPr/>
          <p:nvPr/>
        </p:nvSpPr>
        <p:spPr>
          <a:xfrm>
            <a:off x="0" y="0"/>
            <a:ext cx="12192000" cy="795660"/>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3263457" cy="369332"/>
          </a:xfrm>
          <a:prstGeom prst="rect">
            <a:avLst/>
          </a:prstGeom>
          <a:noFill/>
        </p:spPr>
        <p:txBody>
          <a:bodyPr wrap="none" rtlCol="0">
            <a:spAutoFit/>
          </a:bodyPr>
          <a:lstStyle/>
          <a:p>
            <a:r>
              <a:rPr lang="en-US" altLang="ko-KR" dirty="0">
                <a:solidFill>
                  <a:schemeClr val="bg1"/>
                </a:solidFill>
              </a:rPr>
              <a:t>1. </a:t>
            </a:r>
            <a:r>
              <a:rPr lang="en-US" altLang="ko-KR" dirty="0" err="1">
                <a:solidFill>
                  <a:schemeClr val="bg1"/>
                </a:solidFill>
              </a:rPr>
              <a:t>inflearn</a:t>
            </a:r>
            <a:r>
              <a:rPr lang="en-US" altLang="ko-KR" dirty="0">
                <a:solidFill>
                  <a:schemeClr val="bg1"/>
                </a:solidFill>
              </a:rPr>
              <a:t> lecture detail page</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177429" y="438906"/>
            <a:ext cx="12014571" cy="307777"/>
          </a:xfrm>
          <a:prstGeom prst="rect">
            <a:avLst/>
          </a:prstGeom>
          <a:noFill/>
        </p:spPr>
        <p:txBody>
          <a:bodyPr wrap="none" rtlCol="0">
            <a:spAutoFit/>
          </a:bodyPr>
          <a:lstStyle/>
          <a:p>
            <a:pPr algn="r"/>
            <a:r>
              <a:rPr lang="en-US" altLang="ko-KR" sz="1400" dirty="0">
                <a:solidFill>
                  <a:schemeClr val="bg1"/>
                </a:solidFill>
              </a:rPr>
              <a:t>https://www.inflearn.com/course/vue-js-%EB%81%9D%EB%82%B4%EA%B8%B0-%EC%BA%A1%ED%8B%B4%ED%8C%90%EA%B5%90#curriculum</a:t>
            </a:r>
            <a:endParaRPr lang="ko-KR" altLang="en-US" sz="1400"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6410739" y="956892"/>
            <a:ext cx="5685183" cy="2031325"/>
          </a:xfrm>
          <a:prstGeom prst="rect">
            <a:avLst/>
          </a:prstGeom>
          <a:noFill/>
        </p:spPr>
        <p:txBody>
          <a:bodyPr wrap="square" rtlCol="0">
            <a:spAutoFit/>
          </a:bodyPr>
          <a:lstStyle/>
          <a:p>
            <a:r>
              <a:rPr lang="en-US" altLang="ko-KR" dirty="0"/>
              <a:t>What I like about this page’s layout is that it shows every detail of the lecture and the right part of contents follows as you scroll down which make user easy to purchase the lecture.</a:t>
            </a:r>
          </a:p>
          <a:p>
            <a:endParaRPr lang="en-US" altLang="ko-KR" dirty="0"/>
          </a:p>
          <a:p>
            <a:r>
              <a:rPr lang="en-US" altLang="ko-KR" dirty="0"/>
              <a:t>Also at the bottom, there are reviews from the previous viewers.</a:t>
            </a:r>
            <a:endParaRPr lang="ko-KR" altLang="en-US" dirty="0"/>
          </a:p>
        </p:txBody>
      </p:sp>
      <p:pic>
        <p:nvPicPr>
          <p:cNvPr id="4" name="그림 3">
            <a:extLst>
              <a:ext uri="{FF2B5EF4-FFF2-40B4-BE49-F238E27FC236}">
                <a16:creationId xmlns:a16="http://schemas.microsoft.com/office/drawing/2014/main" id="{60BA3166-708D-4E52-98A7-22236A96A333}"/>
              </a:ext>
            </a:extLst>
          </p:cNvPr>
          <p:cNvPicPr>
            <a:picLocks noChangeAspect="1"/>
          </p:cNvPicPr>
          <p:nvPr/>
        </p:nvPicPr>
        <p:blipFill>
          <a:blip r:embed="rId2"/>
          <a:stretch>
            <a:fillRect/>
          </a:stretch>
        </p:blipFill>
        <p:spPr>
          <a:xfrm>
            <a:off x="0" y="816257"/>
            <a:ext cx="6261652" cy="6047523"/>
          </a:xfrm>
          <a:prstGeom prst="rect">
            <a:avLst/>
          </a:prstGeom>
          <a:ln>
            <a:solidFill>
              <a:srgbClr val="CDD3D9"/>
            </a:solidFill>
          </a:ln>
        </p:spPr>
      </p:pic>
      <p:pic>
        <p:nvPicPr>
          <p:cNvPr id="7" name="그림 6">
            <a:extLst>
              <a:ext uri="{FF2B5EF4-FFF2-40B4-BE49-F238E27FC236}">
                <a16:creationId xmlns:a16="http://schemas.microsoft.com/office/drawing/2014/main" id="{101AB7CE-AC1C-43E6-BB5F-14626559A832}"/>
              </a:ext>
            </a:extLst>
          </p:cNvPr>
          <p:cNvPicPr>
            <a:picLocks noChangeAspect="1"/>
          </p:cNvPicPr>
          <p:nvPr/>
        </p:nvPicPr>
        <p:blipFill>
          <a:blip r:embed="rId3"/>
          <a:stretch>
            <a:fillRect/>
          </a:stretch>
        </p:blipFill>
        <p:spPr>
          <a:xfrm>
            <a:off x="6410739" y="3149449"/>
            <a:ext cx="2944730" cy="3708551"/>
          </a:xfrm>
          <a:prstGeom prst="rect">
            <a:avLst/>
          </a:prstGeom>
          <a:ln>
            <a:solidFill>
              <a:srgbClr val="CDD3D9"/>
            </a:solidFill>
          </a:ln>
        </p:spPr>
      </p:pic>
    </p:spTree>
    <p:extLst>
      <p:ext uri="{BB962C8B-B14F-4D97-AF65-F5344CB8AC3E}">
        <p14:creationId xmlns:p14="http://schemas.microsoft.com/office/powerpoint/2010/main" val="37470381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직사각형 14">
            <a:extLst>
              <a:ext uri="{FF2B5EF4-FFF2-40B4-BE49-F238E27FC236}">
                <a16:creationId xmlns:a16="http://schemas.microsoft.com/office/drawing/2014/main" id="{0A991907-C907-4582-90A8-5CEEB9B05E70}"/>
              </a:ext>
            </a:extLst>
          </p:cNvPr>
          <p:cNvSpPr/>
          <p:nvPr/>
        </p:nvSpPr>
        <p:spPr>
          <a:xfrm>
            <a:off x="0" y="1"/>
            <a:ext cx="12192000" cy="338554"/>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3132461" cy="369332"/>
          </a:xfrm>
          <a:prstGeom prst="rect">
            <a:avLst/>
          </a:prstGeom>
          <a:noFill/>
        </p:spPr>
        <p:txBody>
          <a:bodyPr wrap="none" rtlCol="0">
            <a:spAutoFit/>
          </a:bodyPr>
          <a:lstStyle/>
          <a:p>
            <a:r>
              <a:rPr lang="en-US" altLang="ko-KR" dirty="0">
                <a:solidFill>
                  <a:schemeClr val="bg1"/>
                </a:solidFill>
              </a:rPr>
              <a:t>2. </a:t>
            </a:r>
            <a:r>
              <a:rPr lang="en-US" altLang="ko-KR" sz="1800" dirty="0" err="1">
                <a:solidFill>
                  <a:schemeClr val="bg1"/>
                </a:solidFill>
              </a:rPr>
              <a:t>codeit</a:t>
            </a:r>
            <a:r>
              <a:rPr lang="en-US" altLang="ko-KR" dirty="0">
                <a:solidFill>
                  <a:schemeClr val="bg1"/>
                </a:solidFill>
              </a:rPr>
              <a:t> lecture detail page</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9332178" y="30777"/>
            <a:ext cx="2859822" cy="307777"/>
          </a:xfrm>
          <a:prstGeom prst="rect">
            <a:avLst/>
          </a:prstGeom>
          <a:noFill/>
        </p:spPr>
        <p:txBody>
          <a:bodyPr wrap="none" rtlCol="0">
            <a:spAutoFit/>
          </a:bodyPr>
          <a:lstStyle/>
          <a:p>
            <a:pPr algn="r"/>
            <a:r>
              <a:rPr lang="en-US" altLang="ko-KR" sz="1400" dirty="0">
                <a:solidFill>
                  <a:schemeClr val="bg1"/>
                </a:solidFill>
              </a:rPr>
              <a:t>https://www.codeit.kr/courses/11</a:t>
            </a:r>
            <a:endParaRPr lang="ko-KR" altLang="en-US" sz="1400"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6410739" y="537442"/>
            <a:ext cx="5685183" cy="646331"/>
          </a:xfrm>
          <a:prstGeom prst="rect">
            <a:avLst/>
          </a:prstGeom>
          <a:noFill/>
        </p:spPr>
        <p:txBody>
          <a:bodyPr wrap="square" rtlCol="0">
            <a:spAutoFit/>
          </a:bodyPr>
          <a:lstStyle/>
          <a:p>
            <a:r>
              <a:rPr lang="en-US" altLang="ko-KR" dirty="0"/>
              <a:t>This site has similar layout but contains less information.</a:t>
            </a:r>
            <a:endParaRPr lang="ko-KR" altLang="en-US" dirty="0"/>
          </a:p>
        </p:txBody>
      </p:sp>
      <p:pic>
        <p:nvPicPr>
          <p:cNvPr id="6" name="그림 5">
            <a:extLst>
              <a:ext uri="{FF2B5EF4-FFF2-40B4-BE49-F238E27FC236}">
                <a16:creationId xmlns:a16="http://schemas.microsoft.com/office/drawing/2014/main" id="{A4A70A29-CB01-4C88-AD76-8F8A8B5493B6}"/>
              </a:ext>
            </a:extLst>
          </p:cNvPr>
          <p:cNvPicPr>
            <a:picLocks noChangeAspect="1"/>
          </p:cNvPicPr>
          <p:nvPr/>
        </p:nvPicPr>
        <p:blipFill>
          <a:blip r:embed="rId2"/>
          <a:stretch>
            <a:fillRect/>
          </a:stretch>
        </p:blipFill>
        <p:spPr>
          <a:xfrm>
            <a:off x="0" y="338554"/>
            <a:ext cx="6393336" cy="3151266"/>
          </a:xfrm>
          <a:prstGeom prst="rect">
            <a:avLst/>
          </a:prstGeom>
        </p:spPr>
      </p:pic>
      <p:pic>
        <p:nvPicPr>
          <p:cNvPr id="9" name="그림 8">
            <a:extLst>
              <a:ext uri="{FF2B5EF4-FFF2-40B4-BE49-F238E27FC236}">
                <a16:creationId xmlns:a16="http://schemas.microsoft.com/office/drawing/2014/main" id="{D068B5CD-BCD7-4E10-BE3B-082A1027A5D1}"/>
              </a:ext>
            </a:extLst>
          </p:cNvPr>
          <p:cNvPicPr>
            <a:picLocks noChangeAspect="1"/>
          </p:cNvPicPr>
          <p:nvPr/>
        </p:nvPicPr>
        <p:blipFill>
          <a:blip r:embed="rId3"/>
          <a:stretch>
            <a:fillRect/>
          </a:stretch>
        </p:blipFill>
        <p:spPr>
          <a:xfrm>
            <a:off x="0" y="3489820"/>
            <a:ext cx="6393336" cy="2917380"/>
          </a:xfrm>
          <a:prstGeom prst="rect">
            <a:avLst/>
          </a:prstGeom>
        </p:spPr>
      </p:pic>
    </p:spTree>
    <p:extLst>
      <p:ext uri="{BB962C8B-B14F-4D97-AF65-F5344CB8AC3E}">
        <p14:creationId xmlns:p14="http://schemas.microsoft.com/office/powerpoint/2010/main" val="13447814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1326ABA-E57B-4363-A335-076FF3DD4DCA}"/>
              </a:ext>
            </a:extLst>
          </p:cNvPr>
          <p:cNvSpPr/>
          <p:nvPr/>
        </p:nvSpPr>
        <p:spPr>
          <a:xfrm>
            <a:off x="0" y="0"/>
            <a:ext cx="12192000" cy="6858000"/>
          </a:xfrm>
          <a:prstGeom prst="rect">
            <a:avLst/>
          </a:prstGeom>
          <a:solidFill>
            <a:srgbClr val="FF64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F036A46-38D7-4EEE-89FD-930CBB76162F}"/>
              </a:ext>
            </a:extLst>
          </p:cNvPr>
          <p:cNvSpPr txBox="1"/>
          <p:nvPr/>
        </p:nvSpPr>
        <p:spPr>
          <a:xfrm>
            <a:off x="3638349" y="2521819"/>
            <a:ext cx="4625049" cy="1200329"/>
          </a:xfrm>
          <a:prstGeom prst="rect">
            <a:avLst/>
          </a:prstGeom>
          <a:noFill/>
        </p:spPr>
        <p:txBody>
          <a:bodyPr wrap="none" rtlCol="0">
            <a:spAutoFit/>
          </a:bodyPr>
          <a:lstStyle/>
          <a:p>
            <a:r>
              <a:rPr lang="en-US" altLang="ko-KR" sz="7200" dirty="0">
                <a:solidFill>
                  <a:schemeClr val="bg1"/>
                </a:solidFill>
              </a:rPr>
              <a:t>Main Page</a:t>
            </a:r>
            <a:endParaRPr lang="ko-KR" altLang="en-US" sz="7200" dirty="0">
              <a:solidFill>
                <a:schemeClr val="bg1"/>
              </a:solidFill>
            </a:endParaRPr>
          </a:p>
        </p:txBody>
      </p:sp>
    </p:spTree>
    <p:extLst>
      <p:ext uri="{BB962C8B-B14F-4D97-AF65-F5344CB8AC3E}">
        <p14:creationId xmlns:p14="http://schemas.microsoft.com/office/powerpoint/2010/main" val="35838314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1326ABA-E57B-4363-A335-076FF3DD4DCA}"/>
              </a:ext>
            </a:extLst>
          </p:cNvPr>
          <p:cNvSpPr/>
          <p:nvPr/>
        </p:nvSpPr>
        <p:spPr>
          <a:xfrm>
            <a:off x="0" y="0"/>
            <a:ext cx="12192000" cy="6858000"/>
          </a:xfrm>
          <a:prstGeom prst="rect">
            <a:avLst/>
          </a:prstGeom>
          <a:solidFill>
            <a:srgbClr val="CDD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F036A46-38D7-4EEE-89FD-930CBB76162F}"/>
              </a:ext>
            </a:extLst>
          </p:cNvPr>
          <p:cNvSpPr txBox="1"/>
          <p:nvPr/>
        </p:nvSpPr>
        <p:spPr>
          <a:xfrm>
            <a:off x="1907032" y="2274838"/>
            <a:ext cx="8377935" cy="2308324"/>
          </a:xfrm>
          <a:prstGeom prst="rect">
            <a:avLst/>
          </a:prstGeom>
          <a:noFill/>
        </p:spPr>
        <p:txBody>
          <a:bodyPr wrap="none" rtlCol="0">
            <a:spAutoFit/>
          </a:bodyPr>
          <a:lstStyle/>
          <a:p>
            <a:pPr algn="ctr"/>
            <a:r>
              <a:rPr lang="en-US" altLang="ko-KR" sz="7200" dirty="0"/>
              <a:t>Lecture Reservation</a:t>
            </a:r>
          </a:p>
          <a:p>
            <a:pPr algn="ctr"/>
            <a:r>
              <a:rPr lang="en-US" altLang="ko-KR" sz="7200" dirty="0"/>
              <a:t>Page Ideas</a:t>
            </a:r>
            <a:endParaRPr lang="ko-KR" altLang="en-US" sz="7200" dirty="0"/>
          </a:p>
        </p:txBody>
      </p:sp>
    </p:spTree>
    <p:extLst>
      <p:ext uri="{BB962C8B-B14F-4D97-AF65-F5344CB8AC3E}">
        <p14:creationId xmlns:p14="http://schemas.microsoft.com/office/powerpoint/2010/main" val="1397019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84FB508F-EB92-41F4-AD21-F61F9747E0F1}"/>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3047694" cy="369332"/>
          </a:xfrm>
          <a:prstGeom prst="rect">
            <a:avLst/>
          </a:prstGeom>
          <a:noFill/>
        </p:spPr>
        <p:txBody>
          <a:bodyPr wrap="none" rtlCol="0">
            <a:spAutoFit/>
          </a:bodyPr>
          <a:lstStyle/>
          <a:p>
            <a:r>
              <a:rPr lang="en-US" altLang="ko-KR" dirty="0">
                <a:solidFill>
                  <a:schemeClr val="bg1"/>
                </a:solidFill>
              </a:rPr>
              <a:t>1. </a:t>
            </a:r>
            <a:r>
              <a:rPr lang="en-US" altLang="ko-KR" dirty="0" err="1">
                <a:solidFill>
                  <a:schemeClr val="bg1"/>
                </a:solidFill>
              </a:rPr>
              <a:t>Zipdoc</a:t>
            </a:r>
            <a:r>
              <a:rPr lang="en-US" altLang="ko-KR" dirty="0">
                <a:solidFill>
                  <a:schemeClr val="bg1"/>
                </a:solidFill>
              </a:rPr>
              <a:t> Reservation page</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6471396" y="0"/>
            <a:ext cx="5720604" cy="369332"/>
          </a:xfrm>
          <a:prstGeom prst="rect">
            <a:avLst/>
          </a:prstGeom>
          <a:noFill/>
        </p:spPr>
        <p:txBody>
          <a:bodyPr wrap="none" rtlCol="0">
            <a:spAutoFit/>
          </a:bodyPr>
          <a:lstStyle/>
          <a:p>
            <a:pPr algn="r"/>
            <a:r>
              <a:rPr lang="en-US" altLang="ko-KR" dirty="0">
                <a:solidFill>
                  <a:schemeClr val="bg1"/>
                </a:solidFill>
              </a:rPr>
              <a:t>https://zipdoc.co.kr/est-e/simple?category_code1=10</a:t>
            </a:r>
            <a:endParaRPr lang="ko-KR" altLang="en-US"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0" y="6125239"/>
            <a:ext cx="8186469" cy="923330"/>
          </a:xfrm>
          <a:prstGeom prst="rect">
            <a:avLst/>
          </a:prstGeom>
          <a:noFill/>
        </p:spPr>
        <p:txBody>
          <a:bodyPr wrap="square" rtlCol="0">
            <a:spAutoFit/>
          </a:bodyPr>
          <a:lstStyle/>
          <a:p>
            <a:r>
              <a:rPr lang="en-US" altLang="ko-KR" dirty="0"/>
              <a:t>This page collects information needed for reservation step by step. Each steps has previous step, next step buttons and information saved respectively.</a:t>
            </a:r>
            <a:endParaRPr lang="ko-KR" altLang="en-US" dirty="0"/>
          </a:p>
        </p:txBody>
      </p:sp>
      <p:pic>
        <p:nvPicPr>
          <p:cNvPr id="9" name="그림 8">
            <a:extLst>
              <a:ext uri="{FF2B5EF4-FFF2-40B4-BE49-F238E27FC236}">
                <a16:creationId xmlns:a16="http://schemas.microsoft.com/office/drawing/2014/main" id="{07A598F3-9732-4302-B0FF-7190126097A0}"/>
              </a:ext>
            </a:extLst>
          </p:cNvPr>
          <p:cNvPicPr>
            <a:picLocks noChangeAspect="1"/>
          </p:cNvPicPr>
          <p:nvPr/>
        </p:nvPicPr>
        <p:blipFill>
          <a:blip r:embed="rId2"/>
          <a:stretch>
            <a:fillRect/>
          </a:stretch>
        </p:blipFill>
        <p:spPr>
          <a:xfrm>
            <a:off x="0" y="628024"/>
            <a:ext cx="3460177" cy="5475813"/>
          </a:xfrm>
          <a:prstGeom prst="rect">
            <a:avLst/>
          </a:prstGeom>
          <a:ln>
            <a:solidFill>
              <a:schemeClr val="bg1">
                <a:lumMod val="75000"/>
              </a:schemeClr>
            </a:solidFill>
          </a:ln>
        </p:spPr>
      </p:pic>
      <p:pic>
        <p:nvPicPr>
          <p:cNvPr id="17" name="그림 16">
            <a:extLst>
              <a:ext uri="{FF2B5EF4-FFF2-40B4-BE49-F238E27FC236}">
                <a16:creationId xmlns:a16="http://schemas.microsoft.com/office/drawing/2014/main" id="{18497E9E-CC3D-439A-B193-E0FD695470EB}"/>
              </a:ext>
            </a:extLst>
          </p:cNvPr>
          <p:cNvPicPr>
            <a:picLocks noChangeAspect="1"/>
          </p:cNvPicPr>
          <p:nvPr/>
        </p:nvPicPr>
        <p:blipFill>
          <a:blip r:embed="rId3"/>
          <a:stretch>
            <a:fillRect/>
          </a:stretch>
        </p:blipFill>
        <p:spPr>
          <a:xfrm>
            <a:off x="3644900" y="571693"/>
            <a:ext cx="4114408" cy="5553546"/>
          </a:xfrm>
          <a:prstGeom prst="rect">
            <a:avLst/>
          </a:prstGeom>
          <a:ln>
            <a:solidFill>
              <a:schemeClr val="bg1">
                <a:lumMod val="75000"/>
              </a:schemeClr>
            </a:solidFill>
          </a:ln>
        </p:spPr>
      </p:pic>
      <p:pic>
        <p:nvPicPr>
          <p:cNvPr id="19" name="그림 18">
            <a:extLst>
              <a:ext uri="{FF2B5EF4-FFF2-40B4-BE49-F238E27FC236}">
                <a16:creationId xmlns:a16="http://schemas.microsoft.com/office/drawing/2014/main" id="{76D6D0E4-32B6-43B9-BBBF-07BA1E8916D8}"/>
              </a:ext>
            </a:extLst>
          </p:cNvPr>
          <p:cNvPicPr>
            <a:picLocks noChangeAspect="1"/>
          </p:cNvPicPr>
          <p:nvPr/>
        </p:nvPicPr>
        <p:blipFill>
          <a:blip r:embed="rId4"/>
          <a:stretch>
            <a:fillRect/>
          </a:stretch>
        </p:blipFill>
        <p:spPr>
          <a:xfrm>
            <a:off x="8186469" y="571692"/>
            <a:ext cx="3578369" cy="6199877"/>
          </a:xfrm>
          <a:prstGeom prst="rect">
            <a:avLst/>
          </a:prstGeom>
          <a:ln>
            <a:solidFill>
              <a:schemeClr val="bg1">
                <a:lumMod val="75000"/>
              </a:schemeClr>
            </a:solidFill>
          </a:ln>
        </p:spPr>
      </p:pic>
      <p:sp>
        <p:nvSpPr>
          <p:cNvPr id="20" name="화살표: 오각형 19">
            <a:extLst>
              <a:ext uri="{FF2B5EF4-FFF2-40B4-BE49-F238E27FC236}">
                <a16:creationId xmlns:a16="http://schemas.microsoft.com/office/drawing/2014/main" id="{8FCD0B88-3808-4375-9D0C-605BC02C2FC6}"/>
              </a:ext>
            </a:extLst>
          </p:cNvPr>
          <p:cNvSpPr/>
          <p:nvPr/>
        </p:nvSpPr>
        <p:spPr>
          <a:xfrm>
            <a:off x="274767" y="727669"/>
            <a:ext cx="1848050" cy="635268"/>
          </a:xfrm>
          <a:prstGeom prst="homePlate">
            <a:avLst/>
          </a:prstGeom>
          <a:solidFill>
            <a:srgbClr val="91C48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Type of lecture</a:t>
            </a:r>
            <a:endParaRPr lang="ko-KR" altLang="en-US" sz="1100" dirty="0"/>
          </a:p>
        </p:txBody>
      </p:sp>
      <p:sp>
        <p:nvSpPr>
          <p:cNvPr id="21" name="화살표: 오각형 20">
            <a:extLst>
              <a:ext uri="{FF2B5EF4-FFF2-40B4-BE49-F238E27FC236}">
                <a16:creationId xmlns:a16="http://schemas.microsoft.com/office/drawing/2014/main" id="{A71808D3-FE06-41F9-AAF0-9BC97E81F411}"/>
              </a:ext>
            </a:extLst>
          </p:cNvPr>
          <p:cNvSpPr/>
          <p:nvPr/>
        </p:nvSpPr>
        <p:spPr>
          <a:xfrm>
            <a:off x="3887338" y="727669"/>
            <a:ext cx="1848050" cy="635268"/>
          </a:xfrm>
          <a:prstGeom prst="homePlate">
            <a:avLst/>
          </a:prstGeom>
          <a:solidFill>
            <a:srgbClr val="91C48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Select Time</a:t>
            </a:r>
            <a:endParaRPr lang="ko-KR" altLang="en-US" sz="1100" dirty="0"/>
          </a:p>
        </p:txBody>
      </p:sp>
      <p:sp>
        <p:nvSpPr>
          <p:cNvPr id="22" name="화살표: 오각형 21">
            <a:extLst>
              <a:ext uri="{FF2B5EF4-FFF2-40B4-BE49-F238E27FC236}">
                <a16:creationId xmlns:a16="http://schemas.microsoft.com/office/drawing/2014/main" id="{3B25F368-9299-417E-880D-4F4111B7E1AE}"/>
              </a:ext>
            </a:extLst>
          </p:cNvPr>
          <p:cNvSpPr/>
          <p:nvPr/>
        </p:nvSpPr>
        <p:spPr>
          <a:xfrm>
            <a:off x="8490958" y="727669"/>
            <a:ext cx="1848050" cy="635268"/>
          </a:xfrm>
          <a:prstGeom prst="homePlate">
            <a:avLst/>
          </a:prstGeom>
          <a:solidFill>
            <a:srgbClr val="91C48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Select tutor</a:t>
            </a:r>
            <a:endParaRPr lang="ko-KR" altLang="en-US" sz="1100" dirty="0"/>
          </a:p>
        </p:txBody>
      </p:sp>
    </p:spTree>
    <p:extLst>
      <p:ext uri="{BB962C8B-B14F-4D97-AF65-F5344CB8AC3E}">
        <p14:creationId xmlns:p14="http://schemas.microsoft.com/office/powerpoint/2010/main" val="4166309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1326ABA-E57B-4363-A335-076FF3DD4DCA}"/>
              </a:ext>
            </a:extLst>
          </p:cNvPr>
          <p:cNvSpPr/>
          <p:nvPr/>
        </p:nvSpPr>
        <p:spPr>
          <a:xfrm>
            <a:off x="0" y="0"/>
            <a:ext cx="12192000" cy="6858000"/>
          </a:xfrm>
          <a:prstGeom prst="rect">
            <a:avLst/>
          </a:prstGeom>
          <a:solidFill>
            <a:srgbClr val="CDD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F036A46-38D7-4EEE-89FD-930CBB76162F}"/>
              </a:ext>
            </a:extLst>
          </p:cNvPr>
          <p:cNvSpPr txBox="1"/>
          <p:nvPr/>
        </p:nvSpPr>
        <p:spPr>
          <a:xfrm>
            <a:off x="973380" y="2274838"/>
            <a:ext cx="10245241" cy="2308324"/>
          </a:xfrm>
          <a:prstGeom prst="rect">
            <a:avLst/>
          </a:prstGeom>
          <a:noFill/>
        </p:spPr>
        <p:txBody>
          <a:bodyPr wrap="none" rtlCol="0">
            <a:spAutoFit/>
          </a:bodyPr>
          <a:lstStyle/>
          <a:p>
            <a:pPr algn="ctr"/>
            <a:r>
              <a:rPr lang="en-US" altLang="ko-KR" sz="7200" dirty="0"/>
              <a:t>Lecture Note/Chat Page</a:t>
            </a:r>
          </a:p>
          <a:p>
            <a:pPr algn="ctr"/>
            <a:r>
              <a:rPr lang="en-US" altLang="ko-KR" sz="7200" dirty="0"/>
              <a:t>Page Ideas</a:t>
            </a:r>
            <a:endParaRPr lang="ko-KR" altLang="en-US" sz="7200" dirty="0"/>
          </a:p>
        </p:txBody>
      </p:sp>
    </p:spTree>
    <p:extLst>
      <p:ext uri="{BB962C8B-B14F-4D97-AF65-F5344CB8AC3E}">
        <p14:creationId xmlns:p14="http://schemas.microsoft.com/office/powerpoint/2010/main" val="15761224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84FB508F-EB92-41F4-AD21-F61F9747E0F1}"/>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5" name="TextBox 4">
            <a:extLst>
              <a:ext uri="{FF2B5EF4-FFF2-40B4-BE49-F238E27FC236}">
                <a16:creationId xmlns:a16="http://schemas.microsoft.com/office/drawing/2014/main" id="{EBD2E870-CAA7-452A-B975-19312C02385A}"/>
              </a:ext>
            </a:extLst>
          </p:cNvPr>
          <p:cNvSpPr txBox="1"/>
          <p:nvPr/>
        </p:nvSpPr>
        <p:spPr>
          <a:xfrm>
            <a:off x="0" y="0"/>
            <a:ext cx="819455" cy="369332"/>
          </a:xfrm>
          <a:prstGeom prst="rect">
            <a:avLst/>
          </a:prstGeom>
          <a:noFill/>
        </p:spPr>
        <p:txBody>
          <a:bodyPr wrap="none" rtlCol="0">
            <a:spAutoFit/>
          </a:bodyPr>
          <a:lstStyle/>
          <a:p>
            <a:pPr algn="r"/>
            <a:r>
              <a:rPr lang="en-US" altLang="ko-KR" dirty="0">
                <a:solidFill>
                  <a:schemeClr val="bg1"/>
                </a:solidFill>
              </a:rPr>
              <a:t>Figma</a:t>
            </a:r>
          </a:p>
        </p:txBody>
      </p:sp>
      <p:sp>
        <p:nvSpPr>
          <p:cNvPr id="13" name="TextBox 12">
            <a:extLst>
              <a:ext uri="{FF2B5EF4-FFF2-40B4-BE49-F238E27FC236}">
                <a16:creationId xmlns:a16="http://schemas.microsoft.com/office/drawing/2014/main" id="{42B496DB-EF5F-441D-897D-09E7BF8273F3}"/>
              </a:ext>
            </a:extLst>
          </p:cNvPr>
          <p:cNvSpPr txBox="1"/>
          <p:nvPr/>
        </p:nvSpPr>
        <p:spPr>
          <a:xfrm>
            <a:off x="8762633" y="417569"/>
            <a:ext cx="3429367" cy="2862322"/>
          </a:xfrm>
          <a:prstGeom prst="rect">
            <a:avLst/>
          </a:prstGeom>
          <a:noFill/>
        </p:spPr>
        <p:txBody>
          <a:bodyPr wrap="square" rtlCol="0">
            <a:spAutoFit/>
          </a:bodyPr>
          <a:lstStyle/>
          <a:p>
            <a:r>
              <a:rPr lang="en-US" altLang="ko-KR" dirty="0"/>
              <a:t>It is hard to find good example of lecture note so I made a simple design but this is just one of suggestions.</a:t>
            </a:r>
          </a:p>
          <a:p>
            <a:endParaRPr lang="en-US" altLang="ko-KR" dirty="0"/>
          </a:p>
          <a:p>
            <a:r>
              <a:rPr lang="en-US" altLang="ko-KR" dirty="0"/>
              <a:t>Left side of the page is for chatting with tutor and on the right side, there can be editor for lecture notes and list of them.</a:t>
            </a:r>
          </a:p>
        </p:txBody>
      </p:sp>
      <p:pic>
        <p:nvPicPr>
          <p:cNvPr id="10" name="그림 9">
            <a:extLst>
              <a:ext uri="{FF2B5EF4-FFF2-40B4-BE49-F238E27FC236}">
                <a16:creationId xmlns:a16="http://schemas.microsoft.com/office/drawing/2014/main" id="{2805A0F2-40D3-4F7A-9F2C-1E0B291284B6}"/>
              </a:ext>
            </a:extLst>
          </p:cNvPr>
          <p:cNvPicPr>
            <a:picLocks noChangeAspect="1"/>
          </p:cNvPicPr>
          <p:nvPr/>
        </p:nvPicPr>
        <p:blipFill>
          <a:blip r:embed="rId2"/>
          <a:stretch>
            <a:fillRect/>
          </a:stretch>
        </p:blipFill>
        <p:spPr>
          <a:xfrm>
            <a:off x="0" y="417569"/>
            <a:ext cx="8623883" cy="6170107"/>
          </a:xfrm>
          <a:prstGeom prst="rect">
            <a:avLst/>
          </a:prstGeom>
          <a:ln>
            <a:solidFill>
              <a:srgbClr val="CDD3D9"/>
            </a:solidFill>
          </a:ln>
        </p:spPr>
      </p:pic>
      <p:sp>
        <p:nvSpPr>
          <p:cNvPr id="18" name="TextBox 17">
            <a:extLst>
              <a:ext uri="{FF2B5EF4-FFF2-40B4-BE49-F238E27FC236}">
                <a16:creationId xmlns:a16="http://schemas.microsoft.com/office/drawing/2014/main" id="{C8AC7924-0730-4B9D-B21A-7FD78D82007B}"/>
              </a:ext>
            </a:extLst>
          </p:cNvPr>
          <p:cNvSpPr txBox="1"/>
          <p:nvPr/>
        </p:nvSpPr>
        <p:spPr>
          <a:xfrm>
            <a:off x="1879112" y="0"/>
            <a:ext cx="10312888" cy="369332"/>
          </a:xfrm>
          <a:prstGeom prst="rect">
            <a:avLst/>
          </a:prstGeom>
          <a:noFill/>
        </p:spPr>
        <p:txBody>
          <a:bodyPr wrap="none" rtlCol="0">
            <a:spAutoFit/>
          </a:bodyPr>
          <a:lstStyle/>
          <a:p>
            <a:pPr algn="r"/>
            <a:r>
              <a:rPr lang="en-US" altLang="ko-KR" dirty="0">
                <a:solidFill>
                  <a:schemeClr val="bg1"/>
                </a:solidFill>
              </a:rPr>
              <a:t>https://www.figma.com/file/g2cx3G9jRbyU2KKppum6zc/ICN-Design-Suggestion?node-id=0%3A1</a:t>
            </a:r>
            <a:endParaRPr lang="ko-KR" altLang="en-US" dirty="0">
              <a:solidFill>
                <a:schemeClr val="bg1"/>
              </a:solidFill>
            </a:endParaRPr>
          </a:p>
        </p:txBody>
      </p:sp>
    </p:spTree>
    <p:extLst>
      <p:ext uri="{BB962C8B-B14F-4D97-AF65-F5344CB8AC3E}">
        <p14:creationId xmlns:p14="http://schemas.microsoft.com/office/powerpoint/2010/main" val="31195569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1326ABA-E57B-4363-A335-076FF3DD4DCA}"/>
              </a:ext>
            </a:extLst>
          </p:cNvPr>
          <p:cNvSpPr/>
          <p:nvPr/>
        </p:nvSpPr>
        <p:spPr>
          <a:xfrm>
            <a:off x="0" y="0"/>
            <a:ext cx="12192000" cy="6858000"/>
          </a:xfrm>
          <a:prstGeom prst="rect">
            <a:avLst/>
          </a:prstGeom>
          <a:solidFill>
            <a:srgbClr val="FF64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F036A46-38D7-4EEE-89FD-930CBB76162F}"/>
              </a:ext>
            </a:extLst>
          </p:cNvPr>
          <p:cNvSpPr txBox="1"/>
          <p:nvPr/>
        </p:nvSpPr>
        <p:spPr>
          <a:xfrm>
            <a:off x="246994" y="2521819"/>
            <a:ext cx="11698011" cy="1200329"/>
          </a:xfrm>
          <a:prstGeom prst="rect">
            <a:avLst/>
          </a:prstGeom>
          <a:noFill/>
        </p:spPr>
        <p:txBody>
          <a:bodyPr wrap="none" rtlCol="0">
            <a:spAutoFit/>
          </a:bodyPr>
          <a:lstStyle/>
          <a:p>
            <a:r>
              <a:rPr lang="en-US" altLang="ko-KR" sz="7200" dirty="0">
                <a:solidFill>
                  <a:schemeClr val="bg1"/>
                </a:solidFill>
              </a:rPr>
              <a:t>Overall Design Suggestions</a:t>
            </a:r>
            <a:endParaRPr lang="ko-KR" altLang="en-US" sz="7200" dirty="0">
              <a:solidFill>
                <a:schemeClr val="bg1"/>
              </a:solidFill>
            </a:endParaRPr>
          </a:p>
        </p:txBody>
      </p:sp>
    </p:spTree>
    <p:extLst>
      <p:ext uri="{BB962C8B-B14F-4D97-AF65-F5344CB8AC3E}">
        <p14:creationId xmlns:p14="http://schemas.microsoft.com/office/powerpoint/2010/main" val="18761192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84FB508F-EB92-41F4-AD21-F61F9747E0F1}"/>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1258614" cy="369332"/>
          </a:xfrm>
          <a:prstGeom prst="rect">
            <a:avLst/>
          </a:prstGeom>
          <a:noFill/>
        </p:spPr>
        <p:txBody>
          <a:bodyPr wrap="none" rtlCol="0">
            <a:spAutoFit/>
          </a:bodyPr>
          <a:lstStyle/>
          <a:p>
            <a:r>
              <a:rPr lang="en-US" altLang="ko-KR" dirty="0">
                <a:solidFill>
                  <a:schemeClr val="bg1"/>
                </a:solidFill>
              </a:rPr>
              <a:t>1. </a:t>
            </a:r>
            <a:r>
              <a:rPr lang="en-US" altLang="ko-KR" dirty="0" err="1">
                <a:solidFill>
                  <a:schemeClr val="bg1"/>
                </a:solidFill>
              </a:rPr>
              <a:t>Garolim</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9367252" y="0"/>
            <a:ext cx="2824748" cy="369332"/>
          </a:xfrm>
          <a:prstGeom prst="rect">
            <a:avLst/>
          </a:prstGeom>
          <a:noFill/>
        </p:spPr>
        <p:txBody>
          <a:bodyPr wrap="none" rtlCol="0">
            <a:spAutoFit/>
          </a:bodyPr>
          <a:lstStyle/>
          <a:p>
            <a:pPr algn="r"/>
            <a:r>
              <a:rPr lang="en-US" altLang="ko-KR" dirty="0">
                <a:solidFill>
                  <a:schemeClr val="bg1"/>
                </a:solidFill>
              </a:rPr>
              <a:t>https://garolim.net/main/</a:t>
            </a:r>
            <a:endParaRPr lang="ko-KR" altLang="en-US" dirty="0">
              <a:solidFill>
                <a:schemeClr val="bg1"/>
              </a:solidFill>
            </a:endParaRPr>
          </a:p>
        </p:txBody>
      </p:sp>
      <p:pic>
        <p:nvPicPr>
          <p:cNvPr id="4" name="그림 3">
            <a:extLst>
              <a:ext uri="{FF2B5EF4-FFF2-40B4-BE49-F238E27FC236}">
                <a16:creationId xmlns:a16="http://schemas.microsoft.com/office/drawing/2014/main" id="{05937AB3-CEF3-48C8-AE84-602A2807A7FC}"/>
              </a:ext>
            </a:extLst>
          </p:cNvPr>
          <p:cNvPicPr>
            <a:picLocks noChangeAspect="1"/>
          </p:cNvPicPr>
          <p:nvPr/>
        </p:nvPicPr>
        <p:blipFill>
          <a:blip r:embed="rId2"/>
          <a:stretch>
            <a:fillRect/>
          </a:stretch>
        </p:blipFill>
        <p:spPr>
          <a:xfrm>
            <a:off x="0" y="440262"/>
            <a:ext cx="12192000" cy="5977475"/>
          </a:xfrm>
          <a:prstGeom prst="rect">
            <a:avLst/>
          </a:prstGeom>
        </p:spPr>
      </p:pic>
    </p:spTree>
    <p:extLst>
      <p:ext uri="{BB962C8B-B14F-4D97-AF65-F5344CB8AC3E}">
        <p14:creationId xmlns:p14="http://schemas.microsoft.com/office/powerpoint/2010/main" val="42769385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84FB508F-EB92-41F4-AD21-F61F9747E0F1}"/>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1468672" cy="369332"/>
          </a:xfrm>
          <a:prstGeom prst="rect">
            <a:avLst/>
          </a:prstGeom>
          <a:noFill/>
        </p:spPr>
        <p:txBody>
          <a:bodyPr wrap="none" rtlCol="0">
            <a:spAutoFit/>
          </a:bodyPr>
          <a:lstStyle/>
          <a:p>
            <a:r>
              <a:rPr lang="en-US" altLang="ko-KR" dirty="0">
                <a:solidFill>
                  <a:schemeClr val="bg1"/>
                </a:solidFill>
              </a:rPr>
              <a:t>2. </a:t>
            </a:r>
            <a:r>
              <a:rPr lang="en-US" altLang="ko-KR" dirty="0" err="1">
                <a:solidFill>
                  <a:schemeClr val="bg1"/>
                </a:solidFill>
              </a:rPr>
              <a:t>juniorplus</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8881478" y="0"/>
            <a:ext cx="3310522" cy="369332"/>
          </a:xfrm>
          <a:prstGeom prst="rect">
            <a:avLst/>
          </a:prstGeom>
          <a:noFill/>
        </p:spPr>
        <p:txBody>
          <a:bodyPr wrap="none" rtlCol="0">
            <a:spAutoFit/>
          </a:bodyPr>
          <a:lstStyle/>
          <a:p>
            <a:pPr algn="r"/>
            <a:r>
              <a:rPr lang="en-US" altLang="ko-KR" dirty="0">
                <a:solidFill>
                  <a:schemeClr val="bg1"/>
                </a:solidFill>
              </a:rPr>
              <a:t>https://juniorplus.tuntun.com/</a:t>
            </a:r>
            <a:endParaRPr lang="ko-KR" altLang="en-US" dirty="0">
              <a:solidFill>
                <a:schemeClr val="bg1"/>
              </a:solidFill>
            </a:endParaRPr>
          </a:p>
        </p:txBody>
      </p:sp>
      <p:pic>
        <p:nvPicPr>
          <p:cNvPr id="6" name="그림 5">
            <a:extLst>
              <a:ext uri="{FF2B5EF4-FFF2-40B4-BE49-F238E27FC236}">
                <a16:creationId xmlns:a16="http://schemas.microsoft.com/office/drawing/2014/main" id="{25573360-97FF-493D-93AA-BF9CD6B850C6}"/>
              </a:ext>
            </a:extLst>
          </p:cNvPr>
          <p:cNvPicPr>
            <a:picLocks noChangeAspect="1"/>
          </p:cNvPicPr>
          <p:nvPr/>
        </p:nvPicPr>
        <p:blipFill>
          <a:blip r:embed="rId2"/>
          <a:stretch>
            <a:fillRect/>
          </a:stretch>
        </p:blipFill>
        <p:spPr>
          <a:xfrm>
            <a:off x="0" y="451216"/>
            <a:ext cx="12192000" cy="5955568"/>
          </a:xfrm>
          <a:prstGeom prst="rect">
            <a:avLst/>
          </a:prstGeom>
        </p:spPr>
      </p:pic>
    </p:spTree>
    <p:extLst>
      <p:ext uri="{BB962C8B-B14F-4D97-AF65-F5344CB8AC3E}">
        <p14:creationId xmlns:p14="http://schemas.microsoft.com/office/powerpoint/2010/main" val="112509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84FB508F-EB92-41F4-AD21-F61F9747E0F1}"/>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1175322" cy="369332"/>
          </a:xfrm>
          <a:prstGeom prst="rect">
            <a:avLst/>
          </a:prstGeom>
          <a:noFill/>
        </p:spPr>
        <p:txBody>
          <a:bodyPr wrap="none" rtlCol="0">
            <a:spAutoFit/>
          </a:bodyPr>
          <a:lstStyle/>
          <a:p>
            <a:r>
              <a:rPr lang="en-US" altLang="ko-KR" dirty="0">
                <a:solidFill>
                  <a:schemeClr val="bg1"/>
                </a:solidFill>
              </a:rPr>
              <a:t>3. </a:t>
            </a:r>
            <a:r>
              <a:rPr lang="en-US" altLang="ko-KR" dirty="0" err="1">
                <a:solidFill>
                  <a:schemeClr val="bg1"/>
                </a:solidFill>
              </a:rPr>
              <a:t>kmong</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9918622" y="0"/>
            <a:ext cx="2273378" cy="369332"/>
          </a:xfrm>
          <a:prstGeom prst="rect">
            <a:avLst/>
          </a:prstGeom>
          <a:noFill/>
        </p:spPr>
        <p:txBody>
          <a:bodyPr wrap="none" rtlCol="0">
            <a:spAutoFit/>
          </a:bodyPr>
          <a:lstStyle/>
          <a:p>
            <a:pPr algn="r"/>
            <a:r>
              <a:rPr lang="en-US" altLang="ko-KR" dirty="0">
                <a:solidFill>
                  <a:schemeClr val="bg1"/>
                </a:solidFill>
              </a:rPr>
              <a:t>https://kmong.com/</a:t>
            </a:r>
            <a:endParaRPr lang="ko-KR" altLang="en-US" dirty="0">
              <a:solidFill>
                <a:schemeClr val="bg1"/>
              </a:solidFill>
            </a:endParaRPr>
          </a:p>
        </p:txBody>
      </p:sp>
      <p:pic>
        <p:nvPicPr>
          <p:cNvPr id="4" name="그림 3">
            <a:extLst>
              <a:ext uri="{FF2B5EF4-FFF2-40B4-BE49-F238E27FC236}">
                <a16:creationId xmlns:a16="http://schemas.microsoft.com/office/drawing/2014/main" id="{499F2918-57B9-41FD-857D-93E1493DFE39}"/>
              </a:ext>
            </a:extLst>
          </p:cNvPr>
          <p:cNvPicPr>
            <a:picLocks noChangeAspect="1"/>
          </p:cNvPicPr>
          <p:nvPr/>
        </p:nvPicPr>
        <p:blipFill>
          <a:blip r:embed="rId2"/>
          <a:stretch>
            <a:fillRect/>
          </a:stretch>
        </p:blipFill>
        <p:spPr>
          <a:xfrm>
            <a:off x="0" y="427448"/>
            <a:ext cx="12192000" cy="6003103"/>
          </a:xfrm>
          <a:prstGeom prst="rect">
            <a:avLst/>
          </a:prstGeom>
        </p:spPr>
      </p:pic>
    </p:spTree>
    <p:extLst>
      <p:ext uri="{BB962C8B-B14F-4D97-AF65-F5344CB8AC3E}">
        <p14:creationId xmlns:p14="http://schemas.microsoft.com/office/powerpoint/2010/main" val="42262304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직사각형 22">
            <a:extLst>
              <a:ext uri="{FF2B5EF4-FFF2-40B4-BE49-F238E27FC236}">
                <a16:creationId xmlns:a16="http://schemas.microsoft.com/office/drawing/2014/main" id="{84FB508F-EB92-41F4-AD21-F61F9747E0F1}"/>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1149610" cy="369332"/>
          </a:xfrm>
          <a:prstGeom prst="rect">
            <a:avLst/>
          </a:prstGeom>
          <a:noFill/>
        </p:spPr>
        <p:txBody>
          <a:bodyPr wrap="none" rtlCol="0">
            <a:spAutoFit/>
          </a:bodyPr>
          <a:lstStyle/>
          <a:p>
            <a:r>
              <a:rPr lang="en-US" altLang="ko-KR" dirty="0">
                <a:solidFill>
                  <a:schemeClr val="bg1"/>
                </a:solidFill>
              </a:rPr>
              <a:t>4. </a:t>
            </a:r>
            <a:r>
              <a:rPr lang="en-US" altLang="ko-KR" dirty="0" err="1">
                <a:solidFill>
                  <a:schemeClr val="bg1"/>
                </a:solidFill>
              </a:rPr>
              <a:t>puresh</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6005691" y="0"/>
            <a:ext cx="6186309" cy="369332"/>
          </a:xfrm>
          <a:prstGeom prst="rect">
            <a:avLst/>
          </a:prstGeom>
          <a:noFill/>
        </p:spPr>
        <p:txBody>
          <a:bodyPr wrap="none" rtlCol="0">
            <a:spAutoFit/>
          </a:bodyPr>
          <a:lstStyle/>
          <a:p>
            <a:pPr algn="r"/>
            <a:r>
              <a:rPr lang="en-US" altLang="ko-KR" dirty="0">
                <a:solidFill>
                  <a:schemeClr val="bg1"/>
                </a:solidFill>
              </a:rPr>
              <a:t>http://cjcasa486108424.godomall.com/us/main/index.php</a:t>
            </a:r>
            <a:endParaRPr lang="ko-KR" altLang="en-US" dirty="0">
              <a:solidFill>
                <a:schemeClr val="bg1"/>
              </a:solidFill>
            </a:endParaRPr>
          </a:p>
        </p:txBody>
      </p:sp>
      <p:pic>
        <p:nvPicPr>
          <p:cNvPr id="6" name="그림 5">
            <a:extLst>
              <a:ext uri="{FF2B5EF4-FFF2-40B4-BE49-F238E27FC236}">
                <a16:creationId xmlns:a16="http://schemas.microsoft.com/office/drawing/2014/main" id="{1E5E870A-B81D-4ED0-8781-FFFACE0F7FF4}"/>
              </a:ext>
            </a:extLst>
          </p:cNvPr>
          <p:cNvPicPr>
            <a:picLocks noChangeAspect="1"/>
          </p:cNvPicPr>
          <p:nvPr/>
        </p:nvPicPr>
        <p:blipFill>
          <a:blip r:embed="rId2"/>
          <a:stretch>
            <a:fillRect/>
          </a:stretch>
        </p:blipFill>
        <p:spPr>
          <a:xfrm>
            <a:off x="0" y="468449"/>
            <a:ext cx="12192000" cy="5921102"/>
          </a:xfrm>
          <a:prstGeom prst="rect">
            <a:avLst/>
          </a:prstGeom>
        </p:spPr>
      </p:pic>
    </p:spTree>
    <p:extLst>
      <p:ext uri="{BB962C8B-B14F-4D97-AF65-F5344CB8AC3E}">
        <p14:creationId xmlns:p14="http://schemas.microsoft.com/office/powerpoint/2010/main" val="1014433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직사각형 16">
            <a:extLst>
              <a:ext uri="{FF2B5EF4-FFF2-40B4-BE49-F238E27FC236}">
                <a16:creationId xmlns:a16="http://schemas.microsoft.com/office/drawing/2014/main" id="{F6A2134A-1E1D-4C1A-9965-B84C8E49D99B}"/>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3738267" cy="369332"/>
          </a:xfrm>
          <a:prstGeom prst="rect">
            <a:avLst/>
          </a:prstGeom>
          <a:noFill/>
        </p:spPr>
        <p:txBody>
          <a:bodyPr wrap="none" rtlCol="0">
            <a:spAutoFit/>
          </a:bodyPr>
          <a:lstStyle/>
          <a:p>
            <a:r>
              <a:rPr lang="en-US" altLang="ko-KR" dirty="0">
                <a:solidFill>
                  <a:schemeClr val="bg1"/>
                </a:solidFill>
              </a:rPr>
              <a:t>1. main page – section 1 (</a:t>
            </a:r>
            <a:r>
              <a:rPr lang="en-US" altLang="ko-KR" dirty="0" err="1">
                <a:solidFill>
                  <a:schemeClr val="bg1"/>
                </a:solidFill>
              </a:rPr>
              <a:t>Yanolja</a:t>
            </a:r>
            <a:r>
              <a:rPr lang="en-US" altLang="ko-KR" dirty="0">
                <a:solidFill>
                  <a:schemeClr val="bg1"/>
                </a:solidFill>
              </a:rPr>
              <a:t>)</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9327113" y="0"/>
            <a:ext cx="2864887" cy="369332"/>
          </a:xfrm>
          <a:prstGeom prst="rect">
            <a:avLst/>
          </a:prstGeom>
          <a:noFill/>
        </p:spPr>
        <p:txBody>
          <a:bodyPr wrap="none" rtlCol="0">
            <a:spAutoFit/>
          </a:bodyPr>
          <a:lstStyle/>
          <a:p>
            <a:pPr algn="r"/>
            <a:r>
              <a:rPr lang="en-US" altLang="ko-KR" dirty="0">
                <a:solidFill>
                  <a:schemeClr val="bg1"/>
                </a:solidFill>
              </a:rPr>
              <a:t>https://careers.yanolja.co/</a:t>
            </a:r>
            <a:endParaRPr lang="ko-KR" altLang="en-US" dirty="0">
              <a:solidFill>
                <a:schemeClr val="bg1"/>
              </a:solidFill>
            </a:endParaRPr>
          </a:p>
        </p:txBody>
      </p:sp>
      <p:pic>
        <p:nvPicPr>
          <p:cNvPr id="12" name="그림 11">
            <a:extLst>
              <a:ext uri="{FF2B5EF4-FFF2-40B4-BE49-F238E27FC236}">
                <a16:creationId xmlns:a16="http://schemas.microsoft.com/office/drawing/2014/main" id="{F2E3AD45-FB2A-416C-BC10-964E53F1EF84}"/>
              </a:ext>
            </a:extLst>
          </p:cNvPr>
          <p:cNvPicPr>
            <a:picLocks noChangeAspect="1"/>
          </p:cNvPicPr>
          <p:nvPr/>
        </p:nvPicPr>
        <p:blipFill>
          <a:blip r:embed="rId2"/>
          <a:stretch>
            <a:fillRect/>
          </a:stretch>
        </p:blipFill>
        <p:spPr>
          <a:xfrm>
            <a:off x="-7496" y="386110"/>
            <a:ext cx="12199496" cy="5348074"/>
          </a:xfrm>
          <a:prstGeom prst="rect">
            <a:avLst/>
          </a:prstGeom>
          <a:ln>
            <a:solidFill>
              <a:srgbClr val="CDD3D9"/>
            </a:solidFill>
          </a:ln>
        </p:spPr>
      </p:pic>
      <p:sp>
        <p:nvSpPr>
          <p:cNvPr id="13" name="TextBox 12">
            <a:extLst>
              <a:ext uri="{FF2B5EF4-FFF2-40B4-BE49-F238E27FC236}">
                <a16:creationId xmlns:a16="http://schemas.microsoft.com/office/drawing/2014/main" id="{42B496DB-EF5F-441D-897D-09E7BF8273F3}"/>
              </a:ext>
            </a:extLst>
          </p:cNvPr>
          <p:cNvSpPr txBox="1"/>
          <p:nvPr/>
        </p:nvSpPr>
        <p:spPr>
          <a:xfrm>
            <a:off x="0" y="6211669"/>
            <a:ext cx="12192000" cy="646331"/>
          </a:xfrm>
          <a:prstGeom prst="rect">
            <a:avLst/>
          </a:prstGeom>
          <a:noFill/>
        </p:spPr>
        <p:txBody>
          <a:bodyPr wrap="square" rtlCol="0">
            <a:spAutoFit/>
          </a:bodyPr>
          <a:lstStyle/>
          <a:p>
            <a:r>
              <a:rPr lang="en-US" altLang="ko-KR" dirty="0"/>
              <a:t>I like the way an image fits fully to the screen when I enter this site. It would be nice if banner slides go here as well.</a:t>
            </a:r>
            <a:endParaRPr lang="ko-KR" altLang="en-US" dirty="0"/>
          </a:p>
        </p:txBody>
      </p:sp>
    </p:spTree>
    <p:extLst>
      <p:ext uri="{BB962C8B-B14F-4D97-AF65-F5344CB8AC3E}">
        <p14:creationId xmlns:p14="http://schemas.microsoft.com/office/powerpoint/2010/main" val="14923264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직사각형 7">
            <a:extLst>
              <a:ext uri="{FF2B5EF4-FFF2-40B4-BE49-F238E27FC236}">
                <a16:creationId xmlns:a16="http://schemas.microsoft.com/office/drawing/2014/main" id="{DAD1926F-AC26-40C8-B3B8-3536D30DF990}"/>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4981877" cy="369332"/>
          </a:xfrm>
          <a:prstGeom prst="rect">
            <a:avLst/>
          </a:prstGeom>
          <a:noFill/>
        </p:spPr>
        <p:txBody>
          <a:bodyPr wrap="none" rtlCol="0">
            <a:spAutoFit/>
          </a:bodyPr>
          <a:lstStyle/>
          <a:p>
            <a:r>
              <a:rPr lang="en-US" altLang="ko-KR" dirty="0">
                <a:solidFill>
                  <a:schemeClr val="bg1"/>
                </a:solidFill>
              </a:rPr>
              <a:t>2. main page – section 2 (</a:t>
            </a:r>
            <a:r>
              <a:rPr lang="en-US" altLang="ko-KR" dirty="0" err="1">
                <a:solidFill>
                  <a:schemeClr val="bg1"/>
                </a:solidFill>
              </a:rPr>
              <a:t>Inflearn</a:t>
            </a:r>
            <a:r>
              <a:rPr lang="en-US" altLang="ko-KR" dirty="0">
                <a:solidFill>
                  <a:schemeClr val="bg1"/>
                </a:solidFill>
              </a:rPr>
              <a:t> Promotion)</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9327113" y="0"/>
            <a:ext cx="2864887" cy="369332"/>
          </a:xfrm>
          <a:prstGeom prst="rect">
            <a:avLst/>
          </a:prstGeom>
          <a:noFill/>
        </p:spPr>
        <p:txBody>
          <a:bodyPr wrap="none" rtlCol="0">
            <a:spAutoFit/>
          </a:bodyPr>
          <a:lstStyle/>
          <a:p>
            <a:pPr algn="r"/>
            <a:r>
              <a:rPr lang="en-US" altLang="ko-KR" dirty="0">
                <a:solidFill>
                  <a:schemeClr val="bg1"/>
                </a:solidFill>
              </a:rPr>
              <a:t>https://www.inflearn.com/</a:t>
            </a:r>
            <a:endParaRPr lang="ko-KR" altLang="en-US"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14667" y="6211669"/>
            <a:ext cx="12191999" cy="646331"/>
          </a:xfrm>
          <a:prstGeom prst="rect">
            <a:avLst/>
          </a:prstGeom>
          <a:noFill/>
        </p:spPr>
        <p:txBody>
          <a:bodyPr wrap="square" rtlCol="0">
            <a:spAutoFit/>
          </a:bodyPr>
          <a:lstStyle/>
          <a:p>
            <a:r>
              <a:rPr lang="en-US" altLang="ko-KR" dirty="0"/>
              <a:t>This slide holds lectures those are on discount, it contains information about prices before and after the discount and the rate of the lecture.</a:t>
            </a:r>
            <a:endParaRPr lang="ko-KR" altLang="en-US" dirty="0"/>
          </a:p>
        </p:txBody>
      </p:sp>
      <p:pic>
        <p:nvPicPr>
          <p:cNvPr id="4" name="그림 3">
            <a:extLst>
              <a:ext uri="{FF2B5EF4-FFF2-40B4-BE49-F238E27FC236}">
                <a16:creationId xmlns:a16="http://schemas.microsoft.com/office/drawing/2014/main" id="{38B19E39-6CEC-44E7-9496-4151D998CF87}"/>
              </a:ext>
            </a:extLst>
          </p:cNvPr>
          <p:cNvPicPr>
            <a:picLocks noChangeAspect="1"/>
          </p:cNvPicPr>
          <p:nvPr/>
        </p:nvPicPr>
        <p:blipFill>
          <a:blip r:embed="rId2"/>
          <a:stretch>
            <a:fillRect/>
          </a:stretch>
        </p:blipFill>
        <p:spPr>
          <a:xfrm>
            <a:off x="0" y="369332"/>
            <a:ext cx="12177332" cy="4481801"/>
          </a:xfrm>
          <a:prstGeom prst="rect">
            <a:avLst/>
          </a:prstGeom>
          <a:ln>
            <a:solidFill>
              <a:srgbClr val="CDD3D9"/>
            </a:solidFill>
          </a:ln>
        </p:spPr>
      </p:pic>
    </p:spTree>
    <p:extLst>
      <p:ext uri="{BB962C8B-B14F-4D97-AF65-F5344CB8AC3E}">
        <p14:creationId xmlns:p14="http://schemas.microsoft.com/office/powerpoint/2010/main" val="938605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직사각형 13">
            <a:extLst>
              <a:ext uri="{FF2B5EF4-FFF2-40B4-BE49-F238E27FC236}">
                <a16:creationId xmlns:a16="http://schemas.microsoft.com/office/drawing/2014/main" id="{56B1B2BA-2938-46DA-ADA1-0FE530E21AE7}"/>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3820020" cy="369332"/>
          </a:xfrm>
          <a:prstGeom prst="rect">
            <a:avLst/>
          </a:prstGeom>
          <a:noFill/>
        </p:spPr>
        <p:txBody>
          <a:bodyPr wrap="none" rtlCol="0">
            <a:spAutoFit/>
          </a:bodyPr>
          <a:lstStyle/>
          <a:p>
            <a:r>
              <a:rPr lang="en-US" altLang="ko-KR" dirty="0">
                <a:solidFill>
                  <a:schemeClr val="bg1"/>
                </a:solidFill>
              </a:rPr>
              <a:t>3. main page – section 3 (</a:t>
            </a:r>
            <a:r>
              <a:rPr lang="en-US" altLang="ko-KR" dirty="0" err="1">
                <a:solidFill>
                  <a:schemeClr val="bg1"/>
                </a:solidFill>
              </a:rPr>
              <a:t>Yanolja</a:t>
            </a:r>
            <a:r>
              <a:rPr lang="en-US" altLang="ko-KR" dirty="0">
                <a:solidFill>
                  <a:schemeClr val="bg1"/>
                </a:solidFill>
              </a:rPr>
              <a:t>) </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9327113" y="0"/>
            <a:ext cx="2864887" cy="369332"/>
          </a:xfrm>
          <a:prstGeom prst="rect">
            <a:avLst/>
          </a:prstGeom>
          <a:noFill/>
        </p:spPr>
        <p:txBody>
          <a:bodyPr wrap="none" rtlCol="0">
            <a:spAutoFit/>
          </a:bodyPr>
          <a:lstStyle/>
          <a:p>
            <a:pPr algn="r"/>
            <a:r>
              <a:rPr lang="en-US" altLang="ko-KR" dirty="0">
                <a:solidFill>
                  <a:schemeClr val="bg1"/>
                </a:solidFill>
              </a:rPr>
              <a:t>https://careers.yanolja.co/</a:t>
            </a:r>
            <a:endParaRPr lang="ko-KR" altLang="en-US"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94649" y="5748349"/>
            <a:ext cx="12097351" cy="646331"/>
          </a:xfrm>
          <a:prstGeom prst="rect">
            <a:avLst/>
          </a:prstGeom>
          <a:noFill/>
        </p:spPr>
        <p:txBody>
          <a:bodyPr wrap="square" rtlCol="0">
            <a:spAutoFit/>
          </a:bodyPr>
          <a:lstStyle/>
          <a:p>
            <a:r>
              <a:rPr lang="en-US" altLang="ko-KR" dirty="0"/>
              <a:t>This section’s layout can contain preview of </a:t>
            </a:r>
            <a:r>
              <a:rPr lang="en-US" altLang="ko-KR" b="1" dirty="0"/>
              <a:t>Highlights of ICN lecture</a:t>
            </a:r>
            <a:r>
              <a:rPr lang="en-US" altLang="ko-KR" dirty="0"/>
              <a:t> or </a:t>
            </a:r>
            <a:r>
              <a:rPr lang="en-US" altLang="ko-KR" b="1" dirty="0"/>
              <a:t>recommend tutors</a:t>
            </a:r>
            <a:r>
              <a:rPr lang="en-US" altLang="ko-KR" dirty="0"/>
              <a:t> and links to the detail pages.</a:t>
            </a:r>
            <a:endParaRPr lang="ko-KR" altLang="en-US" dirty="0"/>
          </a:p>
        </p:txBody>
      </p:sp>
      <p:pic>
        <p:nvPicPr>
          <p:cNvPr id="4" name="그림 3">
            <a:extLst>
              <a:ext uri="{FF2B5EF4-FFF2-40B4-BE49-F238E27FC236}">
                <a16:creationId xmlns:a16="http://schemas.microsoft.com/office/drawing/2014/main" id="{58EA9F56-4648-4F89-B7F2-46D243CB8A64}"/>
              </a:ext>
            </a:extLst>
          </p:cNvPr>
          <p:cNvPicPr>
            <a:picLocks noChangeAspect="1"/>
          </p:cNvPicPr>
          <p:nvPr/>
        </p:nvPicPr>
        <p:blipFill>
          <a:blip r:embed="rId2"/>
          <a:stretch>
            <a:fillRect/>
          </a:stretch>
        </p:blipFill>
        <p:spPr>
          <a:xfrm>
            <a:off x="1479767" y="369332"/>
            <a:ext cx="10715923" cy="5245635"/>
          </a:xfrm>
          <a:prstGeom prst="rect">
            <a:avLst/>
          </a:prstGeom>
          <a:ln>
            <a:solidFill>
              <a:srgbClr val="CDD3D9"/>
            </a:solidFill>
          </a:ln>
        </p:spPr>
      </p:pic>
      <p:sp>
        <p:nvSpPr>
          <p:cNvPr id="7" name="화살표: 오각형 6">
            <a:extLst>
              <a:ext uri="{FF2B5EF4-FFF2-40B4-BE49-F238E27FC236}">
                <a16:creationId xmlns:a16="http://schemas.microsoft.com/office/drawing/2014/main" id="{02C7C7D7-4CF2-48C7-83AE-41DCECDBEECC}"/>
              </a:ext>
            </a:extLst>
          </p:cNvPr>
          <p:cNvSpPr/>
          <p:nvPr/>
        </p:nvSpPr>
        <p:spPr>
          <a:xfrm>
            <a:off x="875547" y="1660076"/>
            <a:ext cx="1848050" cy="635268"/>
          </a:xfrm>
          <a:prstGeom prst="homePlate">
            <a:avLst/>
          </a:prstGeom>
          <a:solidFill>
            <a:srgbClr val="91C48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Image of the lecture</a:t>
            </a:r>
            <a:endParaRPr lang="ko-KR" altLang="en-US" sz="1100" dirty="0"/>
          </a:p>
        </p:txBody>
      </p:sp>
      <p:sp>
        <p:nvSpPr>
          <p:cNvPr id="10" name="화살표: 오각형 9">
            <a:extLst>
              <a:ext uri="{FF2B5EF4-FFF2-40B4-BE49-F238E27FC236}">
                <a16:creationId xmlns:a16="http://schemas.microsoft.com/office/drawing/2014/main" id="{B88F4723-76D6-4EB5-9A37-961B21A33707}"/>
              </a:ext>
            </a:extLst>
          </p:cNvPr>
          <p:cNvSpPr/>
          <p:nvPr/>
        </p:nvSpPr>
        <p:spPr>
          <a:xfrm>
            <a:off x="875547" y="3386579"/>
            <a:ext cx="1848050" cy="635268"/>
          </a:xfrm>
          <a:prstGeom prst="homePlate">
            <a:avLst/>
          </a:prstGeom>
          <a:solidFill>
            <a:srgbClr val="91C48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Lecture description</a:t>
            </a:r>
            <a:endParaRPr lang="ko-KR" altLang="en-US" sz="1100" dirty="0"/>
          </a:p>
        </p:txBody>
      </p:sp>
      <p:sp>
        <p:nvSpPr>
          <p:cNvPr id="11" name="화살표: 오각형 10">
            <a:extLst>
              <a:ext uri="{FF2B5EF4-FFF2-40B4-BE49-F238E27FC236}">
                <a16:creationId xmlns:a16="http://schemas.microsoft.com/office/drawing/2014/main" id="{DD7CB887-7A5B-4D1A-A0B2-2B9E80CE32D1}"/>
              </a:ext>
            </a:extLst>
          </p:cNvPr>
          <p:cNvSpPr/>
          <p:nvPr/>
        </p:nvSpPr>
        <p:spPr>
          <a:xfrm>
            <a:off x="875547" y="4249830"/>
            <a:ext cx="1848050" cy="635268"/>
          </a:xfrm>
          <a:prstGeom prst="homePlate">
            <a:avLst/>
          </a:prstGeom>
          <a:solidFill>
            <a:srgbClr val="91C48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Link to the detail page</a:t>
            </a:r>
            <a:endParaRPr lang="ko-KR" altLang="en-US" sz="1100" dirty="0"/>
          </a:p>
        </p:txBody>
      </p:sp>
    </p:spTree>
    <p:extLst>
      <p:ext uri="{BB962C8B-B14F-4D97-AF65-F5344CB8AC3E}">
        <p14:creationId xmlns:p14="http://schemas.microsoft.com/office/powerpoint/2010/main" val="41067622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직사각형 11">
            <a:extLst>
              <a:ext uri="{FF2B5EF4-FFF2-40B4-BE49-F238E27FC236}">
                <a16:creationId xmlns:a16="http://schemas.microsoft.com/office/drawing/2014/main" id="{D7555554-D51F-4610-A5D5-C7418D67F210}"/>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3674147" cy="369332"/>
          </a:xfrm>
          <a:prstGeom prst="rect">
            <a:avLst/>
          </a:prstGeom>
          <a:noFill/>
        </p:spPr>
        <p:txBody>
          <a:bodyPr wrap="none" rtlCol="0">
            <a:spAutoFit/>
          </a:bodyPr>
          <a:lstStyle/>
          <a:p>
            <a:r>
              <a:rPr lang="en-US" altLang="ko-KR" dirty="0">
                <a:solidFill>
                  <a:schemeClr val="bg1"/>
                </a:solidFill>
              </a:rPr>
              <a:t>4. main page – section 4 (</a:t>
            </a:r>
            <a:r>
              <a:rPr lang="en-US" altLang="ko-KR" dirty="0" err="1">
                <a:solidFill>
                  <a:schemeClr val="bg1"/>
                </a:solidFill>
              </a:rPr>
              <a:t>Yanolj</a:t>
            </a:r>
            <a:r>
              <a:rPr lang="en-US" altLang="ko-KR" dirty="0">
                <a:solidFill>
                  <a:schemeClr val="bg1"/>
                </a:solidFill>
              </a:rPr>
              <a:t>)</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9327113" y="0"/>
            <a:ext cx="2864887" cy="369332"/>
          </a:xfrm>
          <a:prstGeom prst="rect">
            <a:avLst/>
          </a:prstGeom>
          <a:noFill/>
        </p:spPr>
        <p:txBody>
          <a:bodyPr wrap="none" rtlCol="0">
            <a:spAutoFit/>
          </a:bodyPr>
          <a:lstStyle/>
          <a:p>
            <a:pPr algn="r"/>
            <a:r>
              <a:rPr lang="en-US" altLang="ko-KR" dirty="0">
                <a:solidFill>
                  <a:schemeClr val="bg1"/>
                </a:solidFill>
              </a:rPr>
              <a:t>https://careers.yanolja.co/</a:t>
            </a:r>
            <a:endParaRPr lang="ko-KR" altLang="en-US"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1" y="5661344"/>
            <a:ext cx="12192000" cy="1200329"/>
          </a:xfrm>
          <a:prstGeom prst="rect">
            <a:avLst/>
          </a:prstGeom>
          <a:noFill/>
        </p:spPr>
        <p:txBody>
          <a:bodyPr wrap="square" rtlCol="0">
            <a:spAutoFit/>
          </a:bodyPr>
          <a:lstStyle/>
          <a:p>
            <a:r>
              <a:rPr lang="en-US" altLang="ko-KR" dirty="0"/>
              <a:t>This section can hold links to the page where </a:t>
            </a:r>
            <a:r>
              <a:rPr lang="en-US" altLang="ko-KR" b="1" dirty="0"/>
              <a:t>lecture list categorized by subject</a:t>
            </a:r>
            <a:r>
              <a:rPr lang="en-US" altLang="ko-KR" dirty="0"/>
              <a:t>.</a:t>
            </a:r>
          </a:p>
          <a:p>
            <a:r>
              <a:rPr lang="en-US" altLang="ko-KR" dirty="0"/>
              <a:t>Replace Y-Career, Tech Blog, Y-Life to </a:t>
            </a:r>
            <a:r>
              <a:rPr lang="en-US" altLang="ko-KR" b="1" dirty="0"/>
              <a:t>ESL, Business, Marketing, etc</a:t>
            </a:r>
            <a:r>
              <a:rPr lang="en-US" altLang="ko-KR" dirty="0"/>
              <a:t>..</a:t>
            </a:r>
          </a:p>
          <a:p>
            <a:r>
              <a:rPr lang="en-US" altLang="ko-KR" dirty="0"/>
              <a:t>When you hover each of them, the bubble shows short description of the subject and when you click on it, it leads to the page relevant to the subject.</a:t>
            </a:r>
          </a:p>
        </p:txBody>
      </p:sp>
      <p:pic>
        <p:nvPicPr>
          <p:cNvPr id="6" name="그림 5">
            <a:extLst>
              <a:ext uri="{FF2B5EF4-FFF2-40B4-BE49-F238E27FC236}">
                <a16:creationId xmlns:a16="http://schemas.microsoft.com/office/drawing/2014/main" id="{AF5B4971-C38F-4089-BF87-BCFC12602D09}"/>
              </a:ext>
            </a:extLst>
          </p:cNvPr>
          <p:cNvPicPr>
            <a:picLocks noChangeAspect="1"/>
          </p:cNvPicPr>
          <p:nvPr/>
        </p:nvPicPr>
        <p:blipFill>
          <a:blip r:embed="rId2"/>
          <a:stretch>
            <a:fillRect/>
          </a:stretch>
        </p:blipFill>
        <p:spPr>
          <a:xfrm>
            <a:off x="94649" y="428306"/>
            <a:ext cx="6956176" cy="5261069"/>
          </a:xfrm>
          <a:prstGeom prst="rect">
            <a:avLst/>
          </a:prstGeom>
          <a:ln>
            <a:solidFill>
              <a:srgbClr val="CDD3D9"/>
            </a:solidFill>
          </a:ln>
        </p:spPr>
      </p:pic>
    </p:spTree>
    <p:extLst>
      <p:ext uri="{BB962C8B-B14F-4D97-AF65-F5344CB8AC3E}">
        <p14:creationId xmlns:p14="http://schemas.microsoft.com/office/powerpoint/2010/main" val="4424027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직사각형 17">
            <a:extLst>
              <a:ext uri="{FF2B5EF4-FFF2-40B4-BE49-F238E27FC236}">
                <a16:creationId xmlns:a16="http://schemas.microsoft.com/office/drawing/2014/main" id="{C7C3E8B0-5C85-4543-AA63-DCA9CCE1A7A4}"/>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4485395" cy="369332"/>
          </a:xfrm>
          <a:prstGeom prst="rect">
            <a:avLst/>
          </a:prstGeom>
          <a:noFill/>
        </p:spPr>
        <p:txBody>
          <a:bodyPr wrap="none" rtlCol="0">
            <a:spAutoFit/>
          </a:bodyPr>
          <a:lstStyle/>
          <a:p>
            <a:r>
              <a:rPr lang="en-US" altLang="ko-KR" dirty="0">
                <a:solidFill>
                  <a:schemeClr val="bg1"/>
                </a:solidFill>
              </a:rPr>
              <a:t>5. main page – section 5 (</a:t>
            </a:r>
            <a:r>
              <a:rPr lang="en-US" altLang="ko-KR" dirty="0" err="1">
                <a:solidFill>
                  <a:schemeClr val="bg1"/>
                </a:solidFill>
              </a:rPr>
              <a:t>Ringle</a:t>
            </a:r>
            <a:r>
              <a:rPr lang="en-US" altLang="ko-KR" dirty="0">
                <a:solidFill>
                  <a:schemeClr val="bg1"/>
                </a:solidFill>
              </a:rPr>
              <a:t> review)</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6396503" y="0"/>
            <a:ext cx="5795497" cy="369332"/>
          </a:xfrm>
          <a:prstGeom prst="rect">
            <a:avLst/>
          </a:prstGeom>
          <a:noFill/>
        </p:spPr>
        <p:txBody>
          <a:bodyPr wrap="none" rtlCol="0">
            <a:spAutoFit/>
          </a:bodyPr>
          <a:lstStyle/>
          <a:p>
            <a:pPr algn="r"/>
            <a:r>
              <a:rPr lang="en-US" altLang="ko-KR" dirty="0">
                <a:solidFill>
                  <a:schemeClr val="bg1"/>
                </a:solidFill>
              </a:rPr>
              <a:t>https://www.ringleplus.com/ko/student/landing/home</a:t>
            </a:r>
            <a:endParaRPr lang="ko-KR" altLang="en-US"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0" y="6149497"/>
            <a:ext cx="12097351" cy="646331"/>
          </a:xfrm>
          <a:prstGeom prst="rect">
            <a:avLst/>
          </a:prstGeom>
          <a:noFill/>
        </p:spPr>
        <p:txBody>
          <a:bodyPr wrap="square" rtlCol="0">
            <a:spAutoFit/>
          </a:bodyPr>
          <a:lstStyle/>
          <a:p>
            <a:r>
              <a:rPr lang="en-US" altLang="ko-KR" dirty="0"/>
              <a:t>Students’ reviews layout idea!</a:t>
            </a:r>
          </a:p>
          <a:p>
            <a:r>
              <a:rPr lang="en-US" altLang="ko-KR" dirty="0"/>
              <a:t>If there is enough reviews, </a:t>
            </a:r>
            <a:r>
              <a:rPr lang="en-US" altLang="ko-KR" dirty="0" err="1"/>
              <a:t>ringle’s</a:t>
            </a:r>
            <a:r>
              <a:rPr lang="en-US" altLang="ko-KR" dirty="0"/>
              <a:t> sliding layout seems nice.</a:t>
            </a:r>
          </a:p>
        </p:txBody>
      </p:sp>
      <p:pic>
        <p:nvPicPr>
          <p:cNvPr id="8" name="그림 7">
            <a:extLst>
              <a:ext uri="{FF2B5EF4-FFF2-40B4-BE49-F238E27FC236}">
                <a16:creationId xmlns:a16="http://schemas.microsoft.com/office/drawing/2014/main" id="{7028A461-529D-4FE9-97D9-7202F114ADA8}"/>
              </a:ext>
            </a:extLst>
          </p:cNvPr>
          <p:cNvPicPr>
            <a:picLocks noChangeAspect="1"/>
          </p:cNvPicPr>
          <p:nvPr/>
        </p:nvPicPr>
        <p:blipFill>
          <a:blip r:embed="rId2"/>
          <a:stretch>
            <a:fillRect/>
          </a:stretch>
        </p:blipFill>
        <p:spPr>
          <a:xfrm>
            <a:off x="1340301" y="385337"/>
            <a:ext cx="9511397" cy="5086011"/>
          </a:xfrm>
          <a:prstGeom prst="rect">
            <a:avLst/>
          </a:prstGeom>
        </p:spPr>
      </p:pic>
      <p:pic>
        <p:nvPicPr>
          <p:cNvPr id="15" name="그림 14">
            <a:extLst>
              <a:ext uri="{FF2B5EF4-FFF2-40B4-BE49-F238E27FC236}">
                <a16:creationId xmlns:a16="http://schemas.microsoft.com/office/drawing/2014/main" id="{2D65CE1B-E774-4436-A207-7F3DF7BAFA03}"/>
              </a:ext>
            </a:extLst>
          </p:cNvPr>
          <p:cNvPicPr>
            <a:picLocks noChangeAspect="1"/>
          </p:cNvPicPr>
          <p:nvPr/>
        </p:nvPicPr>
        <p:blipFill>
          <a:blip r:embed="rId3"/>
          <a:stretch>
            <a:fillRect/>
          </a:stretch>
        </p:blipFill>
        <p:spPr>
          <a:xfrm>
            <a:off x="2466671" y="2119398"/>
            <a:ext cx="7164008" cy="3204240"/>
          </a:xfrm>
          <a:prstGeom prst="rect">
            <a:avLst/>
          </a:prstGeom>
        </p:spPr>
      </p:pic>
    </p:spTree>
    <p:extLst>
      <p:ext uri="{BB962C8B-B14F-4D97-AF65-F5344CB8AC3E}">
        <p14:creationId xmlns:p14="http://schemas.microsoft.com/office/powerpoint/2010/main" val="2979178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직사각형 10">
            <a:extLst>
              <a:ext uri="{FF2B5EF4-FFF2-40B4-BE49-F238E27FC236}">
                <a16:creationId xmlns:a16="http://schemas.microsoft.com/office/drawing/2014/main" id="{3B6769C9-05A4-4493-BDD9-5EA80B6F7E2D}"/>
              </a:ext>
            </a:extLst>
          </p:cNvPr>
          <p:cNvSpPr/>
          <p:nvPr/>
        </p:nvSpPr>
        <p:spPr>
          <a:xfrm>
            <a:off x="0" y="0"/>
            <a:ext cx="12192000" cy="36933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TextBox 1">
            <a:extLst>
              <a:ext uri="{FF2B5EF4-FFF2-40B4-BE49-F238E27FC236}">
                <a16:creationId xmlns:a16="http://schemas.microsoft.com/office/drawing/2014/main" id="{2993502E-948E-49D4-8B89-6D8C46389139}"/>
              </a:ext>
            </a:extLst>
          </p:cNvPr>
          <p:cNvSpPr txBox="1"/>
          <p:nvPr/>
        </p:nvSpPr>
        <p:spPr>
          <a:xfrm>
            <a:off x="0" y="0"/>
            <a:ext cx="3618042" cy="369332"/>
          </a:xfrm>
          <a:prstGeom prst="rect">
            <a:avLst/>
          </a:prstGeom>
          <a:noFill/>
        </p:spPr>
        <p:txBody>
          <a:bodyPr wrap="none" rtlCol="0">
            <a:spAutoFit/>
          </a:bodyPr>
          <a:lstStyle/>
          <a:p>
            <a:r>
              <a:rPr lang="en-US" altLang="ko-KR" dirty="0">
                <a:solidFill>
                  <a:schemeClr val="bg1"/>
                </a:solidFill>
              </a:rPr>
              <a:t>6. main page – section 6 (</a:t>
            </a:r>
            <a:r>
              <a:rPr lang="en-US" altLang="ko-KR" dirty="0" err="1">
                <a:solidFill>
                  <a:schemeClr val="bg1"/>
                </a:solidFill>
              </a:rPr>
              <a:t>Yanolj</a:t>
            </a:r>
            <a:r>
              <a:rPr lang="en-US" altLang="ko-KR" dirty="0">
                <a:solidFill>
                  <a:schemeClr val="bg1"/>
                </a:solidFill>
              </a:rPr>
              <a:t>)</a:t>
            </a:r>
            <a:endParaRPr lang="ko-KR" altLang="en-US" dirty="0">
              <a:solidFill>
                <a:schemeClr val="bg1"/>
              </a:solidFill>
            </a:endParaRPr>
          </a:p>
        </p:txBody>
      </p:sp>
      <p:sp>
        <p:nvSpPr>
          <p:cNvPr id="5" name="TextBox 4">
            <a:extLst>
              <a:ext uri="{FF2B5EF4-FFF2-40B4-BE49-F238E27FC236}">
                <a16:creationId xmlns:a16="http://schemas.microsoft.com/office/drawing/2014/main" id="{EBD2E870-CAA7-452A-B975-19312C02385A}"/>
              </a:ext>
            </a:extLst>
          </p:cNvPr>
          <p:cNvSpPr txBox="1"/>
          <p:nvPr/>
        </p:nvSpPr>
        <p:spPr>
          <a:xfrm>
            <a:off x="9327113" y="0"/>
            <a:ext cx="2864887" cy="369332"/>
          </a:xfrm>
          <a:prstGeom prst="rect">
            <a:avLst/>
          </a:prstGeom>
          <a:noFill/>
        </p:spPr>
        <p:txBody>
          <a:bodyPr wrap="none" rtlCol="0">
            <a:spAutoFit/>
          </a:bodyPr>
          <a:lstStyle/>
          <a:p>
            <a:pPr algn="r"/>
            <a:r>
              <a:rPr lang="en-US" altLang="ko-KR" dirty="0">
                <a:solidFill>
                  <a:schemeClr val="bg1"/>
                </a:solidFill>
              </a:rPr>
              <a:t>https://careers.yanolja.co/</a:t>
            </a:r>
            <a:endParaRPr lang="ko-KR" altLang="en-US" dirty="0">
              <a:solidFill>
                <a:schemeClr val="bg1"/>
              </a:solidFill>
            </a:endParaRPr>
          </a:p>
        </p:txBody>
      </p:sp>
      <p:sp>
        <p:nvSpPr>
          <p:cNvPr id="13" name="TextBox 12">
            <a:extLst>
              <a:ext uri="{FF2B5EF4-FFF2-40B4-BE49-F238E27FC236}">
                <a16:creationId xmlns:a16="http://schemas.microsoft.com/office/drawing/2014/main" id="{42B496DB-EF5F-441D-897D-09E7BF8273F3}"/>
              </a:ext>
            </a:extLst>
          </p:cNvPr>
          <p:cNvSpPr txBox="1"/>
          <p:nvPr/>
        </p:nvSpPr>
        <p:spPr>
          <a:xfrm>
            <a:off x="94649" y="6085106"/>
            <a:ext cx="12097351" cy="646331"/>
          </a:xfrm>
          <a:prstGeom prst="rect">
            <a:avLst/>
          </a:prstGeom>
          <a:noFill/>
        </p:spPr>
        <p:txBody>
          <a:bodyPr wrap="square" rtlCol="0">
            <a:spAutoFit/>
          </a:bodyPr>
          <a:lstStyle/>
          <a:p>
            <a:r>
              <a:rPr lang="en-US" altLang="ko-KR" dirty="0"/>
              <a:t>It would be nice if there are buttons here and there on the website that lead to the reservation page. So users can easily purchase lectures whatever they want to take.</a:t>
            </a:r>
          </a:p>
        </p:txBody>
      </p:sp>
      <p:pic>
        <p:nvPicPr>
          <p:cNvPr id="4" name="그림 3">
            <a:extLst>
              <a:ext uri="{FF2B5EF4-FFF2-40B4-BE49-F238E27FC236}">
                <a16:creationId xmlns:a16="http://schemas.microsoft.com/office/drawing/2014/main" id="{6FB1BB19-19F1-4DE2-A0DC-DAF28F21FB95}"/>
              </a:ext>
            </a:extLst>
          </p:cNvPr>
          <p:cNvPicPr>
            <a:picLocks noChangeAspect="1"/>
          </p:cNvPicPr>
          <p:nvPr/>
        </p:nvPicPr>
        <p:blipFill>
          <a:blip r:embed="rId2"/>
          <a:stretch>
            <a:fillRect/>
          </a:stretch>
        </p:blipFill>
        <p:spPr>
          <a:xfrm>
            <a:off x="397042" y="418863"/>
            <a:ext cx="11492564" cy="5616712"/>
          </a:xfrm>
          <a:prstGeom prst="rect">
            <a:avLst/>
          </a:prstGeom>
        </p:spPr>
      </p:pic>
      <p:sp>
        <p:nvSpPr>
          <p:cNvPr id="8" name="화살표: 오각형 7">
            <a:extLst>
              <a:ext uri="{FF2B5EF4-FFF2-40B4-BE49-F238E27FC236}">
                <a16:creationId xmlns:a16="http://schemas.microsoft.com/office/drawing/2014/main" id="{5E83B94A-A839-4662-A305-BBA03B5A682C}"/>
              </a:ext>
            </a:extLst>
          </p:cNvPr>
          <p:cNvSpPr/>
          <p:nvPr/>
        </p:nvSpPr>
        <p:spPr>
          <a:xfrm>
            <a:off x="3479979" y="5251543"/>
            <a:ext cx="1848050" cy="635268"/>
          </a:xfrm>
          <a:prstGeom prst="homePlate">
            <a:avLst/>
          </a:prstGeom>
          <a:solidFill>
            <a:srgbClr val="91C48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Link to reservation page</a:t>
            </a:r>
            <a:endParaRPr lang="ko-KR" altLang="en-US" sz="1100" dirty="0"/>
          </a:p>
        </p:txBody>
      </p:sp>
      <p:pic>
        <p:nvPicPr>
          <p:cNvPr id="9" name="그림 8">
            <a:extLst>
              <a:ext uri="{FF2B5EF4-FFF2-40B4-BE49-F238E27FC236}">
                <a16:creationId xmlns:a16="http://schemas.microsoft.com/office/drawing/2014/main" id="{030387E2-3945-4D13-9DDC-9BF9C967ADF1}"/>
              </a:ext>
            </a:extLst>
          </p:cNvPr>
          <p:cNvPicPr>
            <a:picLocks noChangeAspect="1"/>
          </p:cNvPicPr>
          <p:nvPr/>
        </p:nvPicPr>
        <p:blipFill>
          <a:blip r:embed="rId3"/>
          <a:stretch>
            <a:fillRect/>
          </a:stretch>
        </p:blipFill>
        <p:spPr>
          <a:xfrm>
            <a:off x="10928062" y="4943704"/>
            <a:ext cx="866896" cy="943107"/>
          </a:xfrm>
          <a:prstGeom prst="rect">
            <a:avLst/>
          </a:prstGeom>
        </p:spPr>
      </p:pic>
      <p:sp>
        <p:nvSpPr>
          <p:cNvPr id="10" name="화살표: 오각형 9">
            <a:extLst>
              <a:ext uri="{FF2B5EF4-FFF2-40B4-BE49-F238E27FC236}">
                <a16:creationId xmlns:a16="http://schemas.microsoft.com/office/drawing/2014/main" id="{951BAA64-05DA-4EFA-909D-8ABC18194C2D}"/>
              </a:ext>
            </a:extLst>
          </p:cNvPr>
          <p:cNvSpPr/>
          <p:nvPr/>
        </p:nvSpPr>
        <p:spPr>
          <a:xfrm>
            <a:off x="9005372" y="5097623"/>
            <a:ext cx="1848050" cy="635268"/>
          </a:xfrm>
          <a:prstGeom prst="homePlate">
            <a:avLst/>
          </a:prstGeom>
          <a:solidFill>
            <a:srgbClr val="91C483"/>
          </a:solidFill>
          <a:ln w="1905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t>To top button</a:t>
            </a:r>
            <a:endParaRPr lang="ko-KR" altLang="en-US" sz="1100" dirty="0"/>
          </a:p>
        </p:txBody>
      </p:sp>
    </p:spTree>
    <p:extLst>
      <p:ext uri="{BB962C8B-B14F-4D97-AF65-F5344CB8AC3E}">
        <p14:creationId xmlns:p14="http://schemas.microsoft.com/office/powerpoint/2010/main" val="1420475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a:extLst>
              <a:ext uri="{FF2B5EF4-FFF2-40B4-BE49-F238E27FC236}">
                <a16:creationId xmlns:a16="http://schemas.microsoft.com/office/drawing/2014/main" id="{91326ABA-E57B-4363-A335-076FF3DD4DCA}"/>
              </a:ext>
            </a:extLst>
          </p:cNvPr>
          <p:cNvSpPr/>
          <p:nvPr/>
        </p:nvSpPr>
        <p:spPr>
          <a:xfrm>
            <a:off x="0" y="0"/>
            <a:ext cx="12192000" cy="6858000"/>
          </a:xfrm>
          <a:prstGeom prst="rect">
            <a:avLst/>
          </a:prstGeom>
          <a:solidFill>
            <a:srgbClr val="CDD3D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 name="TextBox 9">
            <a:extLst>
              <a:ext uri="{FF2B5EF4-FFF2-40B4-BE49-F238E27FC236}">
                <a16:creationId xmlns:a16="http://schemas.microsoft.com/office/drawing/2014/main" id="{3F036A46-38D7-4EEE-89FD-930CBB76162F}"/>
              </a:ext>
            </a:extLst>
          </p:cNvPr>
          <p:cNvSpPr txBox="1"/>
          <p:nvPr/>
        </p:nvSpPr>
        <p:spPr>
          <a:xfrm>
            <a:off x="3468517" y="2875002"/>
            <a:ext cx="5254965" cy="1107996"/>
          </a:xfrm>
          <a:prstGeom prst="rect">
            <a:avLst/>
          </a:prstGeom>
          <a:noFill/>
        </p:spPr>
        <p:txBody>
          <a:bodyPr wrap="none" rtlCol="0">
            <a:spAutoFit/>
          </a:bodyPr>
          <a:lstStyle/>
          <a:p>
            <a:r>
              <a:rPr lang="en-US" altLang="ko-KR" sz="6600" dirty="0"/>
              <a:t>Header Ideas</a:t>
            </a:r>
            <a:endParaRPr lang="ko-KR" altLang="en-US" sz="6600" dirty="0"/>
          </a:p>
        </p:txBody>
      </p:sp>
    </p:spTree>
    <p:extLst>
      <p:ext uri="{BB962C8B-B14F-4D97-AF65-F5344CB8AC3E}">
        <p14:creationId xmlns:p14="http://schemas.microsoft.com/office/powerpoint/2010/main" val="2090780876"/>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303</TotalTime>
  <Words>932</Words>
  <Application>Microsoft Office PowerPoint</Application>
  <PresentationFormat>와이드스크린</PresentationFormat>
  <Paragraphs>95</Paragraphs>
  <Slides>28</Slides>
  <Notes>0</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28</vt:i4>
      </vt:variant>
    </vt:vector>
  </HeadingPairs>
  <TitlesOfParts>
    <vt:vector size="31" baseType="lpstr">
      <vt:lpstr>맑은 고딕</vt:lpstr>
      <vt:lpstr>Arial</vt:lpstr>
      <vt:lpstr>Office 테마</vt:lpstr>
      <vt:lpstr>Design Reference</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Reference</dc:title>
  <dc:creator>유화경</dc:creator>
  <cp:lastModifiedBy>유화경</cp:lastModifiedBy>
  <cp:revision>39</cp:revision>
  <dcterms:created xsi:type="dcterms:W3CDTF">2022-03-04T06:19:49Z</dcterms:created>
  <dcterms:modified xsi:type="dcterms:W3CDTF">2022-03-07T02:20:28Z</dcterms:modified>
</cp:coreProperties>
</file>